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85" r:id="rId6"/>
    <p:sldId id="262" r:id="rId7"/>
    <p:sldId id="289" r:id="rId8"/>
    <p:sldId id="264" r:id="rId9"/>
    <p:sldId id="286" r:id="rId10"/>
    <p:sldId id="288" r:id="rId11"/>
    <p:sldId id="28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3" r:id="rId21"/>
    <p:sldId id="28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100" d="100"/>
          <a:sy n="100" d="100"/>
        </p:scale>
        <p:origin x="-414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0" y="-108"/>
      </p:cViewPr>
      <p:guideLst>
        <p:guide orient="horz" pos="2928"/>
        <p:guide pos="22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5694" cy="465045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6705" y="0"/>
            <a:ext cx="3035693" cy="465045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57128B73-EDE2-41BB-B556-3AFAA6FBDE3E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910" y="4415680"/>
            <a:ext cx="5604231" cy="4183903"/>
          </a:xfrm>
          <a:prstGeom prst="rect">
            <a:avLst/>
          </a:prstGeom>
        </p:spPr>
        <p:txBody>
          <a:bodyPr vert="horz" lIns="91477" tIns="45739" rIns="91477" bIns="457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862"/>
            <a:ext cx="3035694" cy="465044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6705" y="8829862"/>
            <a:ext cx="3035693" cy="465044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B00F7E38-1632-4867-A1DB-C80FADEE9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7E38-1632-4867-A1DB-C80FADEE92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7E38-1632-4867-A1DB-C80FADEE92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828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</a:t>
            </a:r>
            <a:endParaRPr lang="en-US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(2014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ckESpf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vTwfawmfOya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  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1376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ckESpf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          v?     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uf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(2014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ckESpf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            v?     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jynfaxmifpkvTwfawmfonf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jyXmef;vdkufonf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;(1)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b="1" i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trnfESifht"dyÜg,faz:jycsuf</a:t>
            </a:r>
            <a:endParaRPr lang="en-US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1/ 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Oya'udk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jyifqifonfh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2014ckESpf?jrefrmEdkifiH[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dkw,fESihfc&amp;D;oGm;vma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		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'[k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ac:wGifap&amp;rnf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2/ 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þOya'wGifyg&amp;Sdaom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atmufygpum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yfrsm;onf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az:jyygtwdkif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t"dyÜg,f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oufa&amp;mufap&amp;rnf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(u)	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c&amp;D;onfrsm;wnf;cdk&amp;efowfrSwfxm;aomtcef;ta&amp;twGufESifh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tqifhtwef;wdkY&amp;SdjyD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tpm;tpm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tazsmf,rumESifh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tjcm;0efaqmifrSKrsm;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pDpOfvkyfudkifay;onfh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			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if;pum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rdkw,fvkyfief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{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nhfa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*[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qufpyfonfhpD;yGm;a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tm;vHk;yg0ifonf/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(c)  	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wnf;cdk&amp;dyfomvkyfief;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EdkifiHjcm;c&amp;D;onfrsm;twGufjzpfap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jynfwGif;c&amp;D;onfrsm;ESifh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ESpfrsdK;vHk;twGufjzpfap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wnf;cdka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pDpOfaqmif&amp;Gufay;onfh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vkyfief;udkqdkonf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13982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(*)  	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c&amp;D;oGm;vma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qkd&amp;mwGif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EdkifiHjcm;c&amp;D;onfrsm;udkjzpfap?jrefrmEdkifiHom;c&amp;D;onfrsm;udkjzpfap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	 		</a:t>
            </a:r>
            <a:r>
              <a:rPr lang="en-US" dirty="0" err="1" smtClean="0">
                <a:solidFill>
                  <a:srgbClr val="C0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c&amp;D;pOf</a:t>
            </a:r>
            <a:r>
              <a:rPr lang="en-US" dirty="0" smtClean="0">
                <a:solidFill>
                  <a:srgbClr val="C0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jynf0ifc&amp;D;pOfESihf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</a:t>
            </a:r>
            <a:r>
              <a:rPr lang="en-US" dirty="0" smtClean="0">
                <a:solidFill>
                  <a:srgbClr val="C0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c&amp;D;pOfrsm;udk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c&amp;D;vSnfhvnfoGm;vma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fpDpOfaqmif&amp;Gufay;onfhpD;yGm;a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vkyfief;jzpfaom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c&amp;D;pOfaqmif&amp;GufrSK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c&amp;D;oGm;udk,fpm;vS,fvkyfief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ydkYaqmifa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			{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nhfvrf;nTefvkyfief;</a:t>
            </a:r>
            <a:r>
              <a:rPr lang="en-US" dirty="0" err="1" smtClean="0">
                <a:solidFill>
                  <a:srgbClr val="C0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c&amp;D;oGm;vkyfief;ESifhqufpyfonfh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tm;vkH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yg0ifonf/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trsKd;om;tqihf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o,f,lydkUaqmifa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&amp;;r[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mAsL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mwGif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c&amp;D;oGm;vkyfief;tm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t"dutpdwftydkif;wpfcktjzpf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xnfhoGif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azmfaqmif&amp;ef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wa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(w)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dkw,fESihfc&amp;D;oGm;vma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Oya'?enf;Oya'rsm;udk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vdktyfygu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acwfESihftnD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jyefvnfoHk;oyf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jyifqif&amp;ef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(x)	c&amp;D;oGm;vkyfief;zGHUjzdK;wdk;wufvmonfhESihftrQ</a:t>
            </a:r>
            <a:r>
              <a:rPr kumimoji="0" lang="en-US" sz="17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urÇmvSn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fh</a:t>
            </a:r>
            <a:r>
              <a:rPr lang="en-US" sz="1700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en-US" sz="1700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vHkjcHKa&amp;;&amp;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JwyfzGJUrsm;udkc&amp;D;pOf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a'o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rsm;wGifzGJUpnf;ap&amp;ef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wa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(')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c&amp;D;oGm;vkyfief;pepfwuszGHUjzdK;wdk;wufvmap&amp;ef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tajccHvkyfief;rsm;jzpfonfh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c&amp;D;oGm;vma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			{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nfhvrf;ñTefvkyfief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pm;aomufqdkifvkyfief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ydkUaqmifa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trSwfw&amp;ypönf;xkwfvkyfa&amp;mif;csjcif;vkyfief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usef;rma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		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apmihfa&amp;SmufrI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vkyfief;ESihf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aiGaMu;vJvS,fjcif;vkyfief;ponfwdkU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vkyfudkifEdkifa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vrf;ñTefxdef;odrf;ay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wa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(")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vlUpGrf;tm;t&amp;if;tjrpf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zGHUjzdK;wdk;wufa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vkyfief;qdkif&amp;m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toufarG;0rf; 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usmif;rIoifwef;rS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tqihfjrSihfynm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oifwef;rsm;txd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zGHUjzdK;wdk;wufatmi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vdktyfaomtpDt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rHrsm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csrSwff&amp;ef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(e)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c&amp;D;oGm;vkyfief;aMumifh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ywf0ef;usifxdef;odrf;rIrxdcdkufa&amp;;? ,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Ofaus;rItarGtESpfrsm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rysufpD;raysmufuG,fa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		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vlrla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ESihfpD;yGm;a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qdkif&amp;mqdk;usdK;rsm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en-US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rjzpfay:a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wdkUtwGuf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vdktyfaomtpDtrHrsm;udk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MudKwifcsrSwfaqmif&amp;Guf&amp;ef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		(y)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c&amp;D;onfa&amp;muf&amp;SdrIESihf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a'otvdkuf0ifaqmifEdkifatmif 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rQwrI&amp;Sdapa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kumimoji="0" lang="en-US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vdktyfaomtpDtrHrsm</a:t>
            </a:r>
            <a:r>
              <a:rPr kumimoji="0" lang="en-US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csrSwf&amp;ef</a:t>
            </a:r>
            <a:r>
              <a:rPr kumimoji="0" lang="en-US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(z)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c&amp;D;oGm;vkyfief;zGHUjzdK;rIaMumihf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c&amp;D;pOfa'owGif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qihfyGm;tusKd;oufa&amp;mufrI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vlrItqihftwef;zGHUjzdK;rI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qif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JavQmhcsEdkifrI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wdkUudk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rSefuefwdusaom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;*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Pef;rsm;jzihf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azmfxkwfEdkifa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vdktyfaomtpDtrHrsm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csrSwf&amp;ef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(A)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EdkifiHom;rsm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jynfyxGufcGmonfh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Myanmar2" pitchFamily="34" charset="0"/>
              </a:rPr>
              <a:t>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(Outbound Tourism)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c&amp;D;oGm;udk,fpm;vS,frsm;rS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vkyfudkifaqmif&amp;GufEdkifa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pnf;rsOf;pnf;urf;rsm;jzihf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vkyfudkifcGihfjyKa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vdktyfaom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tpDtrHrsm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wa" pitchFamily="2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(b)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jynfwGif;c&amp;D;oGm;vkyfief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Domestic Tourism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Myanmar2" pitchFamily="34" charset="0"/>
              </a:rPr>
              <a:t>)  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pepfwuszGHUjzdK;wdk;wufatmifaqmif&amp;Gufa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vdktyfaom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tpDtrHrsm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z="1700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csrSwf&amp;ef</a:t>
            </a:r>
            <a:r>
              <a:rPr lang="en-US" sz="1700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sz="800" dirty="0" smtClean="0">
              <a:latin typeface="-Win---Inwa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(r)	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aumfrwDonf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vdktyfygu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qyfaumfrwDrsm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zGJUpnf;aqmif&amp;Guf&amp;ef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;(4)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dkw,fESihfc&amp;D;oGm;tmPmydkiftzGJUrsm</a:t>
            </a:r>
            <a:r>
              <a:rPr lang="en-US" b="1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zGJUpnf;jcif;ESihf</a:t>
            </a:r>
            <a:r>
              <a:rPr lang="en-US" b="1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vkyfief;wm0efrsm;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6/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*¾dKvfrsm;yg0ifaom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dkw,fESihfc&amp;D;oGm;tmPmydkiftzGJUudk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zGJUpnf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5424488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		(1)	jynfaxmifpk0efMuD;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OuúX</a:t>
            </a: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5424488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&amp;;vkyfief;0efBuD;Xme 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5424488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		(2)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oufqdkif&amp;mtpdk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Xme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oufqdkif&amp;mtzJGUtpnf;rsm;rS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tzGJU0ifrsm;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5424488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udk,fpm;vS,frsm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5424488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		(3)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OuúXu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wm0efay;tyfol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twGif;a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	(c)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vkdtyfvQif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dkw,fESifhc&amp;D;oGm;tmPmydkiftzJGUwGif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kwd,OuúX?wJGzuftwGif;a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rSL;wkdUudk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owfrSwfay;Edkifonf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(*)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dkw,fESifhc&amp;D;oGm;tmPmydkiftzJGUudk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vdktyfovdk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jyifqifzJGUpnf;Edkifonf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(C)	[dkw,fESifhc&amp;D;oGm;tmPmydkiftzGJUonfvdktyfvQifvkyfief;qdkif&amp;mtzGJUrsm;udk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trsdK;om;c&amp;D;oGm;vkyfief;zGHUjzdK;wdk;wuf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a&amp;;A[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dkaumfrwD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jynfaxmifpktpdk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cGifhjyKcsufjzihfzGJUpnf;cGihf&amp;Sdonf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624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7/	[</a:t>
            </a:r>
            <a:r>
              <a:rPr lang="en-US" dirty="0" err="1" smtClean="0">
                <a:latin typeface="-Win---Inwa" pitchFamily="2" charset="0"/>
              </a:rPr>
              <a:t>dkw,fESifhc&amp;D;oGm;tmPmydkiftzJGU</a:t>
            </a:r>
            <a:r>
              <a:rPr lang="en-US" dirty="0" smtClean="0">
                <a:latin typeface="-Win---Inwa" pitchFamily="2" charset="0"/>
              </a:rPr>
              <a:t>\vkyfief;wm0efrsm;rSm </a:t>
            </a:r>
            <a:r>
              <a:rPr lang="en-US" dirty="0" err="1" smtClean="0">
                <a:latin typeface="-Win---Inwa" pitchFamily="2" charset="0"/>
              </a:rPr>
              <a:t>atmufygtwdkif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jzpfonf</a:t>
            </a:r>
            <a:r>
              <a:rPr lang="en-US" dirty="0" smtClean="0">
                <a:latin typeface="-Win---Inwa" pitchFamily="2" charset="0"/>
              </a:rPr>
              <a:t>- 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(u)	</a:t>
            </a:r>
            <a:r>
              <a:rPr lang="en-US" dirty="0" err="1" smtClean="0">
                <a:latin typeface="-Win---Inwa" pitchFamily="2" charset="0"/>
              </a:rPr>
              <a:t>þOya</a:t>
            </a:r>
            <a:r>
              <a:rPr lang="en-US" dirty="0" smtClean="0">
                <a:latin typeface="-Win---Inwa" pitchFamily="2" charset="0"/>
              </a:rPr>
              <a:t>'\ &amp;</a:t>
            </a:r>
            <a:r>
              <a:rPr lang="en-US" dirty="0" err="1" smtClean="0">
                <a:latin typeface="-Win---Inwa" pitchFamily="2" charset="0"/>
              </a:rPr>
              <a:t>nf&amp;G,fcsufrsm;ESifhtnD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vkyfief;qdkif&amp;m</a:t>
            </a:r>
            <a:r>
              <a:rPr lang="en-US" dirty="0" smtClean="0">
                <a:latin typeface="-Win---Inwa" pitchFamily="2" charset="0"/>
              </a:rPr>
              <a:t> rl0g'rsm;csrSwfjcif;/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(c)	</a:t>
            </a:r>
            <a:r>
              <a:rPr lang="en-US" strike="sngStrike" dirty="0" err="1" smtClean="0">
                <a:latin typeface="-Win---Inwa" pitchFamily="2" charset="0"/>
              </a:rPr>
              <a:t>jrefrmEdkifi</a:t>
            </a:r>
            <a:r>
              <a:rPr lang="en-US" dirty="0" err="1" smtClean="0">
                <a:latin typeface="-Win---Inwa" pitchFamily="2" charset="0"/>
              </a:rPr>
              <a:t>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trsdK;om;c&amp;D;oGm;vkyfief;zGHUjzdK;wdk;a</a:t>
            </a:r>
            <a:r>
              <a:rPr lang="en-US" dirty="0" smtClean="0">
                <a:latin typeface="-Win---Inwa" pitchFamily="2" charset="0"/>
              </a:rPr>
              <a:t>&amp;;A[</a:t>
            </a:r>
            <a:r>
              <a:rPr lang="en-US" dirty="0" err="1" smtClean="0">
                <a:latin typeface="-Win---Inwa" pitchFamily="2" charset="0"/>
              </a:rPr>
              <a:t>dkaumfrwDrS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csrSwfay;aom</a:t>
            </a:r>
            <a:r>
              <a:rPr lang="en-US" dirty="0" smtClean="0">
                <a:latin typeface="-Win---Inwa" pitchFamily="2" charset="0"/>
              </a:rPr>
              <a:t> rl0g‘rsm;?</a:t>
            </a:r>
            <a:r>
              <a:rPr lang="en-US" dirty="0" err="1" smtClean="0">
                <a:latin typeface="-Win---Inwa" pitchFamily="2" charset="0"/>
              </a:rPr>
              <a:t>vrf;nTefcsufrsm;udk</a:t>
            </a:r>
            <a:r>
              <a:rPr lang="en-US" dirty="0" smtClean="0">
                <a:latin typeface="-Win---Inwa" pitchFamily="2" charset="0"/>
              </a:rPr>
              <a:t> 			</a:t>
            </a:r>
            <a:r>
              <a:rPr lang="en-US" dirty="0" err="1" smtClean="0">
                <a:latin typeface="-Win---Inwa" pitchFamily="2" charset="0"/>
              </a:rPr>
              <a:t>vdkufemaqmif&amp;Gufapjcif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lvl="0"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(*)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vkyfief;pepfwuszGHUjzdK;wdk;wufa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ESihfpyfvsOf;í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vrf;nTefjcif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vkyfief;qdkif&amp;m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EdkifiHwumESihf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qufoG,faqmif&amp;GufrIrsm;ESihfpyfvsOf;í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vrf;nTefjcif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vkyfief;qdkif&amp;m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t&amp;nftaoG;tqihftwef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wdk;wufjrihfrm;apa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twufynm&amp;yfrsm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wdk;wufjyefUyGm;apa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wdkUESihf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vrf;nTefjcif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jynfwGif;c&amp;D;onfrsm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c&amp;D;pOfwpfavQmuf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vHkjcHKpGmESihf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pdwfat;csrf;om,mpGm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oGm;vmEdkifa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			twGuf0efBuD;XmerS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zGJUpnf;ay;aom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BuD;Muyfa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tzGJUrsm;jzihf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apmihfa&amp;Smufjcif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ulnDjcif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ndSEIdif;aqmif&amp;Gufay;jcif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(q)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urÇmvSn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0ifxGufrSKESihf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tzGJUxHrS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rl0g'&amp;,lí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tqifajy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vG,fulap&amp;ef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pDrHaqmif&amp;Gufjcif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(Z)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taMumif;jyKí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EdkifiHawmf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ESihfa'ocHrsm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vlrSKpD;yGm;a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	    	b0zGHUNzdK;wdk;wufaprnfh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taxmuftuljyKvkyfief;rsm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vkyfief;rsm;aMumihf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e,fajra‘'oESihf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vlrSKtzGJUtpnf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qdk;usKd;rsm;ray:aygufap&amp;ef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xdef;odrf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umuG,fjcif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(n) 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dkw,fESihfc&amp;D;oGm;vma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vkyfief;rsm;aMumihf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jrefrmh,Ofaus;rSKtarGtESpfrsm;ESifh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obm0ywf0ef;usifwkdYudk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xdcdkuf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ysufpD;rSKr&amp;Sdap&amp;ef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umuG,fapmifha&amp;Smufjcif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5202"/>
            <a:ext cx="9144000" cy="5776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;(5)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0efMuD;Xme\ vkyfief;wm0efrsm;</a:t>
            </a:r>
            <a:endParaRPr lang="en-US" b="1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8/	0efMuD;Xme\ vkyfief;wm0efrsm;rSm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atmufygtwdkif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jzpfonf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- </a:t>
            </a:r>
            <a:endParaRPr lang="en-US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'\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nf&amp;G,fcsufrsm;ESifhtnD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jrefrmEdkifiHc&amp;D;oGm;vkyfief;tzGJUcsKyfwdkY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vkyfief;aqmif&amp;GufrSK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MuD;MuyfuGyfuJjcif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vrf;nTefjcif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	(c)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pepfwuszGUHjzdK;wdk;wufa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jrefrmEdkifiHc&amp;D;oGm;vkyfief;tzJGU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zJGJUpnf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wnfaxmifí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rl0g'rsm;csrSwftaumiftxnfaz: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aqmif&amp;Gufapjcif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algn="just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cs typeface="Times New Roman" pitchFamily="18" charset="0"/>
              </a:rPr>
              <a:t>   	</a:t>
            </a:r>
            <a:r>
              <a:rPr lang="en-US" dirty="0" smtClean="0">
                <a:latin typeface="-Win---Inwa" pitchFamily="2" charset="0"/>
              </a:rPr>
              <a:t>(*)	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vkyfief;rsm;zGUHNzdK;wdk;wufap&amp;ef</a:t>
            </a:r>
            <a:r>
              <a:rPr lang="en-US" dirty="0" smtClean="0">
                <a:latin typeface="-Win---Inwa" pitchFamily="2" charset="0"/>
              </a:rPr>
              <a:t> oufqkdif&amp;m0efBuD;Xmersm;? </a:t>
            </a:r>
            <a:r>
              <a:rPr lang="en-US" dirty="0" err="1" smtClean="0">
                <a:latin typeface="-Win---Inwa" pitchFamily="2" charset="0"/>
              </a:rPr>
              <a:t>tzGJUtpnf;rsm;ESifh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yl;aygif</a:t>
            </a:r>
            <a:r>
              <a:rPr lang="en-US" dirty="0" smtClean="0">
                <a:latin typeface="-Win---Inwa" pitchFamily="2" charset="0"/>
              </a:rPr>
              <a:t>; 			</a:t>
            </a:r>
            <a:r>
              <a:rPr lang="en-US" dirty="0" err="1" smtClean="0">
                <a:latin typeface="-Win---Inwa" pitchFamily="2" charset="0"/>
              </a:rPr>
              <a:t>nd§ESdKif;aqmif&amp;Gufjcif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lvl="0" algn="just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	(C)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pOfqufrjywf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zGHUNzdK;wdk;wufap&amp;eftwGuf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			4if;vkyfief;&amp;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Sifrsm;udk,fpm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wm0ef,lpDrHcefUcGJaqmif&amp;Gufaeaom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*d¾Kvf?tzGJUtpnf;rsm;ESifh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aygif;pyfzGJUpnf;aqmif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algn="just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vkyfief;qdkif&amp;m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t&amp;nftaoG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tqifhtwef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wdk;wufjrifhrm;vmapa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ynm&amp;yfrsm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wdk;wufjyefUyGm;apa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wdkUtwGuf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aqG;aEG;yJGrsm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pmwrf;zwfyJGrsm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oifwef;rsm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jyyJGrsm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usif;yjcif;ESifhokawoejyKrSKvkyfief;rsm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aqmif&amp;Gufapjcif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	</a:t>
            </a:r>
            <a:endParaRPr lang="en-US" dirty="0" smtClean="0"/>
          </a:p>
          <a:p>
            <a:pPr lvl="0" algn="just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&amp;;vkyfief;rsm;tMum;jydKifqdkifrIjzihft&amp;nftaoG;wdk;wufjrSihfrm;ap&amp;ef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owfrSwfumvtwGif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ppfaq;a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tzGJUrsm;jzihfppfaq;apjcif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tqihftwef;owfrSwfay;jcif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t&amp;nftaoG;aumif;rGefolrsm;udk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csD;jrSihfjcif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owfrSwft&amp;nftcsif;r&amp;Sdolrsm;udk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ynmay;jcif;ESihf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ljcif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 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(q)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wnf;cdk&amp;dyfomvkyfief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vkyfudkifvdkolu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BudKwifí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cGihfjyKcsuf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avQmufxm;aom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vkyfief;tqdkjyKvTmtay:yPmrpdppfjcif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tzGJUjzihfvkyfief;ae&amp;mudk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ppfaq;Munfh&amp;Ijcif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vkdtyfcsufrsm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jynfhpHkygu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vkyfief;vkyfudkif&amp;efcGifhjyKjcif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jyifqifapjcif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jiif;y,fjcif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(Z)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wnf;cdk&amp;dyfomvkyfief;wpfckcsif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trsKd;tpm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tqihftwef;ESihfvkyfief;vdktyfcsufrsm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trsKd;tpm;ESihf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vkyfief;vdktyfcsufrsm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(n)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EdkifiHjcm;c&amp;D;onfrsm;ujrefrmEdkifiH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taMumif;udk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ydkrdkpdwf0ifpm;vmNyD;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vma&amp;mufavhvmvdkpdwf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yGm;rsm;vmap&amp;ef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c&amp;D;oGm;vkyfief;jrSifhwifa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tpDtpOfrsm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tpDtrHrsm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csrSwfay;jcif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(#)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vkyfief;c&amp;D;pOfa'orsm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	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(X)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a&amp;?ajrobm0tvStyrsm;?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SnfwnfwHha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c&amp;D;oGm;vkyfief;ESifhtwl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obm0ywf0ef;usif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xdef;odrf;a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taxmuftuljzpfaprnfh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vkyfief;rsm;tm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pDrHaqmif&amp;Gufjcif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algn="just">
              <a:lnSpc>
                <a:spcPct val="130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cs typeface="Times New Roman" pitchFamily="18" charset="0"/>
              </a:rPr>
              <a:t>		</a:t>
            </a:r>
            <a:r>
              <a:rPr lang="en-US" dirty="0" smtClean="0">
                <a:latin typeface="-Win---Inwa" pitchFamily="2" charset="0"/>
              </a:rPr>
              <a:t>(!)	</a:t>
            </a:r>
            <a:r>
              <a:rPr lang="en-US" dirty="0" err="1" smtClean="0">
                <a:latin typeface="-Win---Inwa" pitchFamily="2" charset="0"/>
              </a:rPr>
              <a:t>jrefrmh,Ofaus;rSKtarGtESpfrsm;udk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xdef;odrf;umuG,fapmifha&amp;Smufa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taxmuftuljzpfaprnfh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vkyfief;rsm</a:t>
            </a:r>
            <a:r>
              <a:rPr lang="en-US" dirty="0" smtClean="0">
                <a:latin typeface="-Win---Inwa" pitchFamily="2" charset="0"/>
              </a:rPr>
              <a:t>; 	     	</a:t>
            </a:r>
            <a:r>
              <a:rPr lang="en-US" dirty="0" err="1" smtClean="0">
                <a:latin typeface="-Win---Inwa" pitchFamily="2" charset="0"/>
              </a:rPr>
              <a:t>aqmif&amp;Gufjcif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lnSpc>
                <a:spcPct val="130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(¡)	</a:t>
            </a:r>
            <a:r>
              <a:rPr lang="en-US" dirty="0" err="1" smtClean="0">
                <a:latin typeface="-Win---Inwa" pitchFamily="2" charset="0"/>
              </a:rPr>
              <a:t>EdkifiHjcm;c&amp;D;onfrsm;tm</a:t>
            </a:r>
            <a:r>
              <a:rPr lang="en-US" dirty="0" smtClean="0">
                <a:latin typeface="-Win---Inwa" pitchFamily="2" charset="0"/>
              </a:rPr>
              <a:t>; jynf0ifcGifhADZm&amp;&amp;</a:t>
            </a:r>
            <a:r>
              <a:rPr lang="en-US" dirty="0" err="1" smtClean="0">
                <a:latin typeface="-Win---Inwa" pitchFamily="2" charset="0"/>
              </a:rPr>
              <a:t>Sda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oufwrf;wkd;jr§ifhay;a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vG,fultqifajyap&amp;ef</a:t>
            </a:r>
            <a:r>
              <a:rPr lang="en-US" dirty="0" smtClean="0">
                <a:latin typeface="-Win---Inwa" pitchFamily="2" charset="0"/>
              </a:rPr>
              <a:t> 	     	</a:t>
            </a:r>
            <a:r>
              <a:rPr lang="en-US" dirty="0" err="1" smtClean="0">
                <a:latin typeface="-Win---Inwa" pitchFamily="2" charset="0"/>
              </a:rPr>
              <a:t>oufqkdif&amp;mtpdk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Xme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tzJGUtpnf;rsm;ESifh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nd§ESdkif;aqmif&amp;Gufjcif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lvl="0" algn="just" fontAlgn="base">
              <a:lnSpc>
                <a:spcPct val="130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wkdif;a'oBuD;odkYr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kwfjynfe,f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c½dkifrsm;ESifhvdktyfaom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jrdKUe,frsm;wGif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MuD;Muyfa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oufqdkif&amp;mtpdk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Xme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tzJGUtpnf;rsm;ESifh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ndSESdKif;ízJGUpnf;jcif;ESifh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if;tzJGUrsm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	     	vkyfief;wm0efrsm;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(w)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vdkifpifaMu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vdkifpiftopfvJvS,faMu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vdkifpif'PfaMu;ESifh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kdw,fESifhc&amp;D;oGm;vma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qdkif&amp;m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tcGeftcrsm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0efaqmifcrsm;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(‘</a:t>
            </a:r>
            <a:r>
              <a:rPr lang="en-US" dirty="0" smtClean="0">
                <a:latin typeface="WinInnwa09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vkyfief;aqmif&amp;Gufcsufwdk;wufrSKtajctaeudkjynfaxmifpktpdk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tcgtm;avsmfpGm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wifjyjcif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4287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;(6)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OD;pD;Xmersm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vkyfief;wm0efrsm;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9/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vkyfief;wm0efrsm;rSm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atmufygtwdkif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jzpfonf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(u)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dkw,fESifhc&amp;D;oGm;nTefMum;rSKOD;pD;Xme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vkyfief;wm0efrsm;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	(1)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dkw,fESifhc&amp;D;oGm;tmPmydkiftzJGUuvnf;aumif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0efMuD;Xmeuvnf;aumif; csrSwfonfhrl0'rsm;?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vrf;nTef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csufrsm;ESifh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tnDaqmif&amp;Gufjcif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 (2)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vkdifpifavQmufxm;onfhudpöESifhpyfvsOf;í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pdppfEdkif&amp;efvdkifpifpdppfa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tzJGUrsm;zJGUpnf;jcif;ESifh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if;tzJGUrsm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				vkyfief;wm0efrsm;udk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	(3)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vdkifpifxkwfay;jcif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vdkifpifxkwfay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jiif;y,fjcif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vkdifpifudkumvtuefYtowfjzifh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kyfodrf;jcif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y,fzsufjcif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odkUr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vdkifpifudk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m,D&amp;yfqdkif;jcif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 (4)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pyfvsOf;onfh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pnf;urf;csufrsm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 (5)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vkyfief;qdkif&amp;m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t&amp;nftaoG;tqifhtwef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wkd;wufjrifhrm;vmapa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ynm&amp;yfrsm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pepfwuswkd;wuf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jyefUyGm;apa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avhusifhay;jcif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oifwef;ay;jcif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    	(6)	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vkyfief;udk</a:t>
            </a:r>
            <a:r>
              <a:rPr lang="en-US" dirty="0" smtClean="0">
                <a:latin typeface="-Win---Inwa" pitchFamily="2" charset="0"/>
              </a:rPr>
              <a:t>  </a:t>
            </a:r>
            <a:r>
              <a:rPr lang="en-US" dirty="0" err="1" smtClean="0">
                <a:latin typeface="-Win---Inwa" pitchFamily="2" charset="0"/>
              </a:rPr>
              <a:t>ppfaq;Edkif&amp;efppfaq;a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tzJGUrsm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zJGUpnf;jcif;ESifh</a:t>
            </a:r>
            <a:r>
              <a:rPr lang="en-US" dirty="0" smtClean="0">
                <a:latin typeface="-Win---Inwa" pitchFamily="2" charset="0"/>
              </a:rPr>
              <a:t> ,</a:t>
            </a:r>
            <a:r>
              <a:rPr lang="en-US" dirty="0" err="1" smtClean="0">
                <a:latin typeface="-Win---Inwa" pitchFamily="2" charset="0"/>
              </a:rPr>
              <a:t>if;tzJGUrsm</a:t>
            </a:r>
            <a:r>
              <a:rPr lang="en-US" dirty="0" smtClean="0">
                <a:latin typeface="-Win---Inwa" pitchFamily="2" charset="0"/>
              </a:rPr>
              <a:t>;\ 				vkyfief;wm0efrsm;udk </a:t>
            </a:r>
            <a:r>
              <a:rPr lang="en-US" dirty="0" err="1" smtClean="0">
                <a:latin typeface="-Win---Inwa" pitchFamily="2" charset="0"/>
              </a:rPr>
              <a:t>owfrSwfjcif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    	(7)	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vkyfief;t&amp;yf&amp;yfudk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MuD;MuyfuGyfuJjcif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 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89087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(8)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jrefrmEdkifiHc&amp;D;oGm;vkyfief;tzGJUcsKyf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vkyfief;wm0efrsm;tm;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pepfwustaumiftxnfazmfEdkifap&amp;ef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MuD;MuyfuGyfuJxdef;odrf;jcif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(8)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vkyfief;MuD;Muyfa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ppfaq;a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vkyfief;wm0eft&amp; 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aqmif&amp;GufcsufESifh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pyfvsOf;íauseyfrSKr&amp;Sdojzifh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wifjyvmonfhudpöudk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tqHk;tjzwfay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(9)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þOya't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ay;aqmif&amp;ef&amp;Sdaom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tcGeftcrsm;udk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ysufuGufolxHrS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enf;vrf;rsm;ESifh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t&amp;aumufcHjcif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(10)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vkyfief;zGHUNzdK;wdk;wufa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jynfytzGJUtpnf;rsm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ESihfyl;aygif;yg0ifaqmif&amp;Guf 	  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(11)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c&amp;D;pOfa'o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dkw,ftoD;oD;wdkYwGif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zGHUNzdK;wdk;wufa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tqihftwef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   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ESihft&amp;nftaoG;jrihfrm;wdk;wufa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Ofaus;rSKtarGtESpfrsm;ESifh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obm0ywf0ef;usifxdef;odrf;a&amp;;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taxmuftuljyKrnfh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a'otmPmydkiftzGJUrsm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Sifrsm;wdkYESihf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aygif;pyf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nSdESdKif;í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taumiftxnfaz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(12)	[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dkw,frsm;tm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EdkifiHwumtqihfrDS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0efaqmifrIrsm;ay;Edkifapa&amp;;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BuD;MuyfuGyfuJaqmif&amp;Gufjcif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(13)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u@wGif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if;ESD;jrSKyfESHrSKqdkif&amp;mrsm;udk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oufqdkif&amp;mtzGJU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tpnf;rsm;ESifh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aygif;pyfndSESdKif;aqmif&amp;Gufjcif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(14)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vHkNcHKa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ab;tEÅ&amp;m,fuif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Sif;apa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pdwftaESmuft,Sufrjzpfapa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pdwfaMueyfrI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wdkUtwGuf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oufqdkif&amp;mXme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tzGJUtpnf;rsm;ESifh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aygif;pyfnSdEdIif;ajz&amp;Sif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128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(c)	[</a:t>
            </a:r>
            <a:r>
              <a:rPr lang="en-US" dirty="0" err="1" smtClean="0">
                <a:latin typeface="-Win---Inwa" pitchFamily="2" charset="0"/>
              </a:rPr>
              <a:t>dkw,fESifhc&amp;D;oGm;vkyfief;zGUHNzdK;wkd;wufa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OD;pD;Xme</a:t>
            </a:r>
            <a:r>
              <a:rPr lang="en-US" dirty="0" smtClean="0">
                <a:latin typeface="-Win---Inwa" pitchFamily="2" charset="0"/>
              </a:rPr>
              <a:t>\ vkyfief;wm0efrsm;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(1)	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&amp;;vkyfief;0efBuD;Xme? </a:t>
            </a:r>
            <a:r>
              <a:rPr lang="en-US" dirty="0" err="1" smtClean="0">
                <a:latin typeface="-Win---Inwa" pitchFamily="2" charset="0"/>
              </a:rPr>
              <a:t>tvkyftrSKaqmifaumfrwDrS</a:t>
            </a:r>
            <a:r>
              <a:rPr lang="en-US" dirty="0" smtClean="0">
                <a:latin typeface="-Win---Inwa" pitchFamily="2" charset="0"/>
              </a:rPr>
              <a:t> csrSwfay;aomrl0g'? </a:t>
            </a:r>
            <a:r>
              <a:rPr lang="en-US" dirty="0" err="1" smtClean="0">
                <a:latin typeface="-Win---Inwa" pitchFamily="2" charset="0"/>
              </a:rPr>
              <a:t>vrf;nTef</a:t>
            </a:r>
            <a:r>
              <a:rPr lang="en-US" dirty="0" smtClean="0">
                <a:latin typeface="-Win---Inwa" pitchFamily="2" charset="0"/>
              </a:rPr>
              <a:t> 			   	</a:t>
            </a:r>
            <a:r>
              <a:rPr lang="en-US" dirty="0" err="1" smtClean="0">
                <a:latin typeface="-Win---Inwa" pitchFamily="2" charset="0"/>
              </a:rPr>
              <a:t>csufrsm;ESifhtnD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taumiftxnfaz:aqmif&amp;Gufjcif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wkd;wufrSKudk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tpD&amp;ifcH&amp;eftwGuf</a:t>
            </a:r>
            <a:r>
              <a:rPr lang="en-US" dirty="0" smtClean="0">
                <a:latin typeface="-Win---Inwa" pitchFamily="2" charset="0"/>
              </a:rPr>
              <a:t> wm0ef,lí 		      	</a:t>
            </a:r>
            <a:r>
              <a:rPr lang="en-US" dirty="0" err="1" smtClean="0">
                <a:latin typeface="-Win---Inwa" pitchFamily="2" charset="0"/>
              </a:rPr>
              <a:t>aqmif&amp;Gufjcif</a:t>
            </a:r>
            <a:r>
              <a:rPr lang="en-US" dirty="0" smtClean="0">
                <a:latin typeface="-Win---Inwa" pitchFamily="2" charset="0"/>
              </a:rPr>
              <a:t>;/ 			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(2) 	</a:t>
            </a:r>
            <a:r>
              <a:rPr lang="en-US" dirty="0" err="1" smtClean="0">
                <a:latin typeface="-Win---Inwa" pitchFamily="2" charset="0"/>
              </a:rPr>
              <a:t>EdkifiHawmftmPmydkif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tzGJUtpnf;toD;oD;rSar;jref;onfhar;cGef;rsm;udk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ajzMum;Edkifa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twGufaqmif&amp;Gufjcif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(3)	</a:t>
            </a:r>
            <a:r>
              <a:rPr lang="en-US" dirty="0" err="1" smtClean="0">
                <a:latin typeface="-Win---Inwa" pitchFamily="2" charset="0"/>
              </a:rPr>
              <a:t>vkyfief;aqmif&amp;Gufcsufrsm;udk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oHk;oyfwifjyjcif;ESifh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wkd;wufrSKudk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tpD&amp;ifcHjcif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(4)	</a:t>
            </a:r>
            <a:r>
              <a:rPr lang="en-US" dirty="0" err="1" smtClean="0">
                <a:latin typeface="-Win---Inwa" pitchFamily="2" charset="0"/>
              </a:rPr>
              <a:t>jynfwGif;jynfyavhusifhynmay;a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vkyfief;rsm;twGuf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aqmif&amp;Gufjcif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(5)	[</a:t>
            </a:r>
            <a:r>
              <a:rPr lang="en-US" dirty="0" err="1" smtClean="0">
                <a:latin typeface="-Win---Inwa" pitchFamily="2" charset="0"/>
              </a:rPr>
              <a:t>dkw,fESifhydkYaqmifa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vkyfief;rsm</a:t>
            </a:r>
            <a:r>
              <a:rPr lang="en-US" dirty="0" smtClean="0">
                <a:latin typeface="-Win---Inwa" pitchFamily="2" charset="0"/>
              </a:rPr>
              <a:t>; ? </a:t>
            </a:r>
            <a:r>
              <a:rPr lang="en-US" dirty="0" err="1" smtClean="0">
                <a:latin typeface="-Win---Inwa" pitchFamily="2" charset="0"/>
              </a:rPr>
              <a:t>c&amp;D;vSnfhvnfjyoa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ESifh</a:t>
            </a:r>
            <a:r>
              <a:rPr lang="en-US" dirty="0" smtClean="0">
                <a:latin typeface="-Win---Inwa" pitchFamily="2" charset="0"/>
              </a:rPr>
              <a:t>{</a:t>
            </a:r>
            <a:r>
              <a:rPr lang="en-US" dirty="0" err="1" smtClean="0">
                <a:latin typeface="-Win---Inwa" pitchFamily="2" charset="0"/>
              </a:rPr>
              <a:t>nhfvrf;nTefvkyfief;rsm</a:t>
            </a:r>
            <a:r>
              <a:rPr lang="en-US" dirty="0" smtClean="0">
                <a:latin typeface="-Win---Inwa" pitchFamily="2" charset="0"/>
              </a:rPr>
              <a:t>; ?</a:t>
            </a:r>
            <a:r>
              <a:rPr lang="en-US" dirty="0" err="1" smtClean="0">
                <a:latin typeface="-Win---Inwa" pitchFamily="2" charset="0"/>
              </a:rPr>
              <a:t>owif;jyefMum;a</a:t>
            </a:r>
            <a:r>
              <a:rPr lang="en-US" dirty="0" smtClean="0">
                <a:latin typeface="-Win---Inwa" pitchFamily="2" charset="0"/>
              </a:rPr>
              <a:t>&amp;; 			   	</a:t>
            </a:r>
            <a:r>
              <a:rPr lang="en-US" dirty="0" err="1" smtClean="0">
                <a:latin typeface="-Win---Inwa" pitchFamily="2" charset="0"/>
              </a:rPr>
              <a:t>vkyfief;rsm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okawoevkyfief;rsm;ESifh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vlYpGrf;tm;t&amp;if;tjrpfwkd;wufa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vkyfief;rsm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pepfwuszGUHNzdK</a:t>
            </a:r>
            <a:r>
              <a:rPr lang="en-US" dirty="0" smtClean="0">
                <a:latin typeface="-Win---Inwa" pitchFamily="2" charset="0"/>
              </a:rPr>
              <a:t>; 			   	</a:t>
            </a:r>
            <a:r>
              <a:rPr lang="en-US" dirty="0" err="1" smtClean="0">
                <a:latin typeface="-Win---Inwa" pitchFamily="2" charset="0"/>
              </a:rPr>
              <a:t>wkd;wufatmif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pnf;rsOf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pnf;urf;owfrSwfcsufESifh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tnDvdkufemaqmif&amp;Gufjcif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(6)	[</a:t>
            </a:r>
            <a:r>
              <a:rPr lang="en-US" dirty="0" err="1" smtClean="0">
                <a:latin typeface="-Win---Inwa" pitchFamily="2" charset="0"/>
              </a:rPr>
              <a:t>dkw,fESifhc&amp;D;oGm;vkyfief;zGUHNzdK</a:t>
            </a:r>
            <a:r>
              <a:rPr lang="en-US" dirty="0" smtClean="0">
                <a:latin typeface="-Win---Inwa" pitchFamily="2" charset="0"/>
              </a:rPr>
              <a:t>;  </a:t>
            </a:r>
            <a:r>
              <a:rPr lang="en-US" dirty="0" err="1" smtClean="0">
                <a:latin typeface="-Win---Inwa" pitchFamily="2" charset="0"/>
              </a:rPr>
              <a:t>wkd;wufa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jynfyEdkifiHrsm</a:t>
            </a:r>
            <a:r>
              <a:rPr lang="en-US" dirty="0" smtClean="0">
                <a:latin typeface="-Win---Inwa" pitchFamily="2" charset="0"/>
              </a:rPr>
              <a:t>;\  </a:t>
            </a:r>
            <a:r>
              <a:rPr lang="en-US" dirty="0" err="1" smtClean="0">
                <a:latin typeface="-Win---Inwa" pitchFamily="2" charset="0"/>
              </a:rPr>
              <a:t>zGUHNzdK;wkd;wufrSKrsm;ESifh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ESdKif;,SOf</a:t>
            </a:r>
            <a:r>
              <a:rPr lang="en-US" dirty="0" smtClean="0">
                <a:latin typeface="-Win---Inwa" pitchFamily="2" charset="0"/>
              </a:rPr>
              <a:t> 			   	</a:t>
            </a:r>
            <a:r>
              <a:rPr lang="en-US" dirty="0" err="1" smtClean="0">
                <a:latin typeface="-Win---Inwa" pitchFamily="2" charset="0"/>
              </a:rPr>
              <a:t>csdefxdk;um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a'otvdkufzGUHNzdK;wkd;wufa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okawoejyKvkyfjcif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avhvmjcif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pmwrf;jyKpkjcif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(7)	</a:t>
            </a:r>
            <a:r>
              <a:rPr lang="en-US" dirty="0" err="1" smtClean="0">
                <a:latin typeface="-Win---Inwa" pitchFamily="2" charset="0"/>
              </a:rPr>
              <a:t>c&amp;D;pOftopfrsm;az:xkwfa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qGJ&amp;mwGif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okawoejyKpmwrf;rsm</a:t>
            </a:r>
            <a:r>
              <a:rPr lang="en-US" dirty="0" smtClean="0">
                <a:latin typeface="-Win---Inwa" pitchFamily="2" charset="0"/>
              </a:rPr>
              <a:t>;?</a:t>
            </a:r>
            <a:r>
              <a:rPr lang="en-US" dirty="0" err="1" smtClean="0">
                <a:latin typeface="-Win---Inwa" pitchFamily="2" charset="0"/>
              </a:rPr>
              <a:t>pDrHcsuf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rsm</a:t>
            </a:r>
            <a:r>
              <a:rPr lang="en-US" dirty="0" smtClean="0">
                <a:latin typeface="-Win---Inwa" pitchFamily="2" charset="0"/>
              </a:rPr>
              <a:t>; a&amp;;</a:t>
            </a:r>
            <a:r>
              <a:rPr lang="en-US" dirty="0" err="1" smtClean="0">
                <a:latin typeface="-Win---Inwa" pitchFamily="2" charset="0"/>
              </a:rPr>
              <a:t>qGJjcif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(8)	</a:t>
            </a:r>
            <a:r>
              <a:rPr lang="en-US" dirty="0" err="1" smtClean="0">
                <a:latin typeface="-Win---Inwa" pitchFamily="2" charset="0"/>
              </a:rPr>
              <a:t>EdkifiHtwGif;odkYEdkifiHjcm;</a:t>
            </a:r>
            <a:r>
              <a:rPr lang="en-US" strike="sngStrike" dirty="0" err="1" smtClean="0">
                <a:latin typeface="-Win---Inwa" pitchFamily="2" charset="0"/>
              </a:rPr>
              <a:t>c&amp;D;oGm</a:t>
            </a:r>
            <a:r>
              <a:rPr lang="en-US" strike="sngStrike" dirty="0" smtClean="0">
                <a:latin typeface="-Win---Inwa" pitchFamily="2" charset="0"/>
              </a:rPr>
              <a:t>;{nhfonf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c&amp;D;onf</a:t>
            </a:r>
            <a:r>
              <a:rPr lang="en-US" dirty="0" smtClean="0">
                <a:latin typeface="-Win---Inwa" pitchFamily="2" charset="0"/>
              </a:rPr>
              <a:t>rsm;0ifa&amp;mufrSKESifh </a:t>
            </a:r>
            <a:r>
              <a:rPr lang="en-US" dirty="0" err="1" smtClean="0">
                <a:latin typeface="-Win---Inwa" pitchFamily="2" charset="0"/>
              </a:rPr>
              <a:t>aiGaMu;oHk;pGJrSK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pm&amp;if;rSwfwrf;jyKpkjcif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(9)	</a:t>
            </a:r>
            <a:r>
              <a:rPr lang="en-US" dirty="0" err="1" smtClean="0">
                <a:latin typeface="-Win---Inwa" pitchFamily="2" charset="0"/>
              </a:rPr>
              <a:t>jynfwGif</a:t>
            </a:r>
            <a:r>
              <a:rPr lang="en-US" dirty="0" smtClean="0">
                <a:latin typeface="-Win---Inwa" pitchFamily="2" charset="0"/>
              </a:rPr>
              <a:t>; [dkw,f0efaqmifrSKqdkif&amp;moifwef;? {</a:t>
            </a:r>
            <a:r>
              <a:rPr lang="en-US" dirty="0" err="1" smtClean="0">
                <a:latin typeface="-Win---Inwa" pitchFamily="2" charset="0"/>
              </a:rPr>
              <a:t>nhfvrf;nTefqdkif&amp;moifwef;rsm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zGifhvSpfjcif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(10)	[</a:t>
            </a:r>
            <a:r>
              <a:rPr lang="en-US" dirty="0" err="1" smtClean="0">
                <a:latin typeface="-Win---Inwa" pitchFamily="2" charset="0"/>
              </a:rPr>
              <a:t>dkw,f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rkdw,f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wnf;ckdcef;rsm;ESifh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ydkYaqmifa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ukrÜPDrsm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tm;Oya</a:t>
            </a:r>
            <a:r>
              <a:rPr lang="en-US" dirty="0" smtClean="0">
                <a:latin typeface="-Win---Inwa" pitchFamily="2" charset="0"/>
              </a:rPr>
              <a:t>' ?</a:t>
            </a:r>
            <a:r>
              <a:rPr lang="en-US" dirty="0" err="1" smtClean="0">
                <a:latin typeface="-Win---Inwa" pitchFamily="2" charset="0"/>
              </a:rPr>
              <a:t>pnf;rsOf;pnf;urf;rsm</a:t>
            </a:r>
            <a:r>
              <a:rPr lang="en-US" dirty="0" smtClean="0">
                <a:latin typeface="-Win---Inwa" pitchFamily="2" charset="0"/>
              </a:rPr>
              <a:t>; ? 			   	</a:t>
            </a:r>
            <a:r>
              <a:rPr lang="en-US" dirty="0" err="1" smtClean="0">
                <a:latin typeface="-Win---Inwa" pitchFamily="2" charset="0"/>
              </a:rPr>
              <a:t>owfrSwfnTefMum;csufrsm;ESifhtnD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vdkufem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aqmif&amp;GufrSK&amp;Sd</a:t>
            </a:r>
            <a:r>
              <a:rPr lang="en-US" dirty="0" smtClean="0">
                <a:latin typeface="-Win---Inwa" pitchFamily="2" charset="0"/>
              </a:rPr>
              <a:t>^ </a:t>
            </a:r>
            <a:r>
              <a:rPr lang="en-US" dirty="0" err="1" smtClean="0">
                <a:latin typeface="-Win---Inwa" pitchFamily="2" charset="0"/>
              </a:rPr>
              <a:t>r&amp;Sd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ppfaq;jcif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457200" algn="l"/>
                <a:tab pos="800100" algn="l"/>
                <a:tab pos="1143000" algn="l"/>
              </a:tabLst>
            </a:pPr>
            <a:r>
              <a:rPr lang="en-US" dirty="0" smtClean="0">
                <a:latin typeface="-Win---Inwa" pitchFamily="2" charset="0"/>
              </a:rPr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	(11)	</a:t>
            </a:r>
            <a:r>
              <a:rPr lang="en-US" dirty="0" err="1" smtClean="0">
                <a:latin typeface="-Win---Inwa" pitchFamily="2" charset="0"/>
              </a:rPr>
              <a:t>c&amp;D;oGm;ukrÜPDrsm</a:t>
            </a:r>
            <a:r>
              <a:rPr lang="en-US" dirty="0" smtClean="0">
                <a:latin typeface="-Win---Inwa" pitchFamily="2" charset="0"/>
              </a:rPr>
              <a:t>;? {</a:t>
            </a:r>
            <a:r>
              <a:rPr lang="en-US" dirty="0" err="1" smtClean="0">
                <a:latin typeface="-Win---Inwa" pitchFamily="2" charset="0"/>
              </a:rPr>
              <a:t>nhfvrf;nTefrsm</a:t>
            </a:r>
            <a:r>
              <a:rPr lang="en-US" dirty="0" smtClean="0">
                <a:latin typeface="-Win---Inwa" pitchFamily="2" charset="0"/>
              </a:rPr>
              <a:t>;\</a:t>
            </a:r>
            <a:r>
              <a:rPr lang="en-US" dirty="0" err="1" smtClean="0">
                <a:latin typeface="-Win---Inwa" pitchFamily="2" charset="0"/>
              </a:rPr>
              <a:t>vkyfief;rsm;tm;Oya'pnf;rsOf;pnf;urf;rsm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owfrSwfnTefMum;csuf</a:t>
            </a:r>
            <a:r>
              <a:rPr lang="en-US" dirty="0" smtClean="0">
                <a:latin typeface="-Win---Inwa" pitchFamily="2" charset="0"/>
              </a:rPr>
              <a:t> 			  	</a:t>
            </a:r>
            <a:r>
              <a:rPr lang="en-US" dirty="0" err="1" smtClean="0">
                <a:latin typeface="-Win---Inwa" pitchFamily="2" charset="0"/>
              </a:rPr>
              <a:t>rsm;ESifhtnD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vdkufem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aqmif&amp;GufrSK</a:t>
            </a:r>
            <a:r>
              <a:rPr lang="en-US" dirty="0" smtClean="0">
                <a:latin typeface="-Win---Inwa" pitchFamily="2" charset="0"/>
              </a:rPr>
              <a:t> &amp;</a:t>
            </a:r>
            <a:r>
              <a:rPr lang="en-US" dirty="0" err="1" smtClean="0">
                <a:latin typeface="-Win---Inwa" pitchFamily="2" charset="0"/>
              </a:rPr>
              <a:t>Sd</a:t>
            </a:r>
            <a:r>
              <a:rPr lang="en-US" dirty="0" smtClean="0">
                <a:latin typeface="-Win---Inwa" pitchFamily="2" charset="0"/>
              </a:rPr>
              <a:t>^ </a:t>
            </a:r>
            <a:r>
              <a:rPr lang="en-US" dirty="0" err="1" smtClean="0">
                <a:latin typeface="-Win---Inwa" pitchFamily="2" charset="0"/>
              </a:rPr>
              <a:t>r&amp;Sd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ppfaq;jcif</a:t>
            </a:r>
            <a:r>
              <a:rPr lang="en-US" dirty="0" smtClean="0">
                <a:latin typeface="-Win---Inwa" pitchFamily="2" charset="0"/>
              </a:rPr>
              <a:t>;/	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	(12)	</a:t>
            </a:r>
            <a:r>
              <a:rPr lang="en-US" dirty="0" err="1" smtClean="0">
                <a:latin typeface="-Win---Inwa" pitchFamily="2" charset="0"/>
              </a:rPr>
              <a:t>owif;tcsuftvufrsm;udk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pkaqmif;xdef;odrf;xm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SdNyD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jynfwGif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jynfyc&amp;D;onfrsm</a:t>
            </a:r>
            <a:r>
              <a:rPr lang="en-US" dirty="0" smtClean="0">
                <a:latin typeface="-Win---Inwa" pitchFamily="2" charset="0"/>
              </a:rPr>
              <a:t>;\ </a:t>
            </a:r>
            <a:r>
              <a:rPr lang="en-US" dirty="0" err="1" smtClean="0">
                <a:latin typeface="-Win---Inwa" pitchFamily="2" charset="0"/>
              </a:rPr>
              <a:t>ar;jref;pHkprf;csuf</a:t>
            </a:r>
            <a:r>
              <a:rPr lang="en-US" dirty="0" smtClean="0">
                <a:latin typeface="-Win---Inwa" pitchFamily="2" charset="0"/>
              </a:rPr>
              <a:t> 				</a:t>
            </a:r>
            <a:r>
              <a:rPr lang="en-US" dirty="0" err="1" smtClean="0">
                <a:latin typeface="-Win---Inwa" pitchFamily="2" charset="0"/>
              </a:rPr>
              <a:t>rsm;ajzMum;jcif</a:t>
            </a:r>
            <a:r>
              <a:rPr lang="en-US" dirty="0" smtClean="0">
                <a:latin typeface="-Win---Inwa" pitchFamily="2" charset="0"/>
              </a:rPr>
              <a:t>;? 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strike="sngStrik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(7)</a:t>
            </a:r>
            <a:endParaRPr lang="en-US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jrefrmEdkifiHc&amp;D;oGm;vkyfief;tzJGUcsKyfzJGUpnf;jcif;ESifhvkyfief;wm0efrsm;</a:t>
            </a:r>
            <a:endParaRPr lang="en-US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10/	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0efBuD;Xmeonf 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vkyfief;ESihf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ywfoufonfh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(11)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oif;rSudk,fpm;vS,frsm;jzifh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OuúX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'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kwd,OuúX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taxGaxGtwGif;a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rSL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?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wGJzuftaxGaxGtwGif;a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rSL;ESifh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tzGJU0ifrsm;yg0ifaom 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c&amp;D;oGm;vkyfief;tzGJUcsKyf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A[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dktrSKaqmiftzGJUudk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zGJUpnf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 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dkw,fqkdif&amp;mvkyfief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(* 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aps;uGufjrSifhwifa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{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nhfvrf;nTefrsm;toif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dkw,fESifhc&amp;D;oGm;vkyfief;qdkif&amp;m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0efxrf;rsm;toif;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 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pm;aomufqdkifvkyfief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(q)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c&amp;D;oGm;vkyfief;o,f,lydkYaqmifa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(Z 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trSwfw&amp;ypönf;ta&amp;mif;qdkifvkyfief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jynfwGif;c&amp;D;oGm;0efaqmifrSKvkyfief;&amp;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(n)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usef;rma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&amp;;ESifhtaxGaxG0efaqmifrSKtoif;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(# 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dkw,fESifhc&amp;D;oGm;vkyfief;qdkif&amp;m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oifwef;ausmif;rsm;toif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trike="sngStrike" dirty="0" smtClean="0">
                <a:latin typeface="-Win---Inwa" pitchFamily="2" charset="0"/>
              </a:rPr>
              <a:t>	11/ 	</a:t>
            </a:r>
            <a:r>
              <a:rPr lang="en-US" strike="sngStrike" dirty="0" err="1" smtClean="0">
                <a:latin typeface="-Win---Inwa" pitchFamily="2" charset="0"/>
              </a:rPr>
              <a:t>jrefrmEdkifiHc&amp;D;oGm;vkyfief;tzGJUcsKyf</a:t>
            </a:r>
            <a:r>
              <a:rPr lang="en-US" strike="sngStrike" dirty="0" smtClean="0">
                <a:latin typeface="-Win---Inwa" pitchFamily="2" charset="0"/>
              </a:rPr>
              <a:t>\ A[dktrSKaqmiftzGJU0ifta&amp;twGufudk </a:t>
            </a:r>
            <a:r>
              <a:rPr lang="en-US" strike="sngStrike" dirty="0" err="1" smtClean="0">
                <a:latin typeface="-Win---Inwa" pitchFamily="2" charset="0"/>
              </a:rPr>
              <a:t>tzGJUcsKyf</a:t>
            </a:r>
            <a:r>
              <a:rPr lang="en-US" strike="sngStrike" dirty="0" smtClean="0">
                <a:latin typeface="-Win---Inwa" pitchFamily="2" charset="0"/>
              </a:rPr>
              <a:t>\</a:t>
            </a:r>
            <a:r>
              <a:rPr lang="en-US" strike="sngStrike" dirty="0" err="1" smtClean="0">
                <a:latin typeface="-Win---Inwa" pitchFamily="2" charset="0"/>
              </a:rPr>
              <a:t>oif;zGJUrSwfwrf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oif;zGJUpnf;rsOf</a:t>
            </a:r>
            <a:r>
              <a:rPr lang="en-US" strike="sngStrike" dirty="0" smtClean="0">
                <a:latin typeface="-Win---Inwa" pitchFamily="2" charset="0"/>
              </a:rPr>
              <a:t>; 		</a:t>
            </a:r>
            <a:r>
              <a:rPr lang="en-US" strike="sngStrike" dirty="0" err="1" smtClean="0">
                <a:latin typeface="-Win---Inwa" pitchFamily="2" charset="0"/>
              </a:rPr>
              <a:t>rsm;ESifhtnD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owfrSwfzGJUpnf</a:t>
            </a:r>
            <a:r>
              <a:rPr lang="en-US" strike="sngStrike" dirty="0" smtClean="0">
                <a:latin typeface="-Win---Inwa" pitchFamily="2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</a:rPr>
              <a:t>rnf</a:t>
            </a:r>
            <a:r>
              <a:rPr lang="en-US" strike="sngStrike" dirty="0" smtClean="0">
                <a:latin typeface="-Win---Inwa" pitchFamily="2" charset="0"/>
              </a:rPr>
              <a:t>/	</a:t>
            </a:r>
          </a:p>
          <a:p>
            <a:pPr algn="just">
              <a:tabLst>
                <a:tab pos="635000" algn="l"/>
                <a:tab pos="1143000" algn="l"/>
              </a:tabLst>
            </a:pPr>
            <a:r>
              <a:rPr lang="en-US" dirty="0" smtClean="0">
                <a:latin typeface="-Win---Inwa" pitchFamily="2" charset="0"/>
              </a:rPr>
              <a:t>	</a:t>
            </a:r>
            <a:endParaRPr lang="en-US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6445"/>
            <a:ext cx="9144000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 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fqdkonfrSm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ae&amp;ma'owpfckrS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tjcm;ae&amp;ma'owpfckodkY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tvnftywfoGm;vmonfhc&amp;D;udkqkdonf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		 	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if;pum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atmufygwkdY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yg0ifonf-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(1)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jrefrmEdkifiHtwGif;c&amp;D;oGm;vmolrsm;vnfywfonfhjynfwGif;c&amp;D;pOf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(2)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jynfyrSjrefrmEdkifiHodkY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urÇmvSnfhc&amp;D;onfrsm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vma&amp;mufvnfywfonfh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jynf0ifc&amp;D;pOf/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(3)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jrefrmEdkifiHrSjynfyodkY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c&amp;D;oGm;vmolrsm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oGm;a&amp;mufvnfywfonfh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jynfyc&amp;D;pOf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</a:t>
            </a: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</a:rPr>
              <a:t>		(</a:t>
            </a:r>
            <a:r>
              <a:rPr lang="en-US" dirty="0" err="1" smtClean="0">
                <a:latin typeface="-Win---Inwa" pitchFamily="2" charset="0"/>
              </a:rPr>
              <a:t>i</a:t>
            </a:r>
            <a:r>
              <a:rPr lang="en-US" dirty="0" smtClean="0">
                <a:latin typeface="-Win---Inwa" pitchFamily="2" charset="0"/>
              </a:rPr>
              <a:t>) 	</a:t>
            </a:r>
            <a:r>
              <a:rPr lang="en-US" b="1" dirty="0" err="1" smtClean="0">
                <a:latin typeface="-Win---Inwa" pitchFamily="2" charset="0"/>
              </a:rPr>
              <a:t>c&amp;D;pOfaqmif&amp;GufrSKvkyfief;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c&amp;D;oGm;vmolrsm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vnfywf&amp;eftwGuf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c&amp;D;pOf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pDpOfxkwfvkyfjcif</a:t>
            </a:r>
            <a:r>
              <a:rPr lang="en-US" dirty="0" smtClean="0">
                <a:latin typeface="-Win---Inwa" pitchFamily="2" charset="0"/>
              </a:rPr>
              <a:t>;? 			</a:t>
            </a:r>
            <a:r>
              <a:rPr lang="en-US" dirty="0" err="1" smtClean="0">
                <a:latin typeface="-Win---Inwa" pitchFamily="2" charset="0"/>
              </a:rPr>
              <a:t>c&amp;D;pOf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jzefYjzL;a&amp;mif;csjcif;ESifh</a:t>
            </a:r>
            <a:r>
              <a:rPr lang="en-US" dirty="0" smtClean="0">
                <a:latin typeface="-Win---Inwa" pitchFamily="2" charset="0"/>
              </a:rPr>
              <a:t> c&amp;D;pOf0efaqmifrSKrsm;pDpOfaqmif&amp;Gufjcif;vkyfief;rsm;udkqdkonf/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latin typeface="-Win---Inwa" pitchFamily="2" charset="0"/>
              </a:rPr>
              <a:t>(p)	</a:t>
            </a:r>
            <a:r>
              <a:rPr lang="en-US" b="1" dirty="0" err="1" smtClean="0">
                <a:latin typeface="-Win---Inwa" pitchFamily="2" charset="0"/>
              </a:rPr>
              <a:t>c&amp;D;oGm;udk,fpm;vS,fvkyfief;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udk,fpm;vS,fcH,lí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c&amp;D;pOfpDpOf</a:t>
            </a:r>
            <a:r>
              <a:rPr lang="en-US" dirty="0" smtClean="0">
                <a:latin typeface="-Win---Inwa" pitchFamily="2" charset="0"/>
              </a:rPr>
              <a:t> 			</a:t>
            </a:r>
            <a:r>
              <a:rPr lang="en-US" dirty="0" err="1" smtClean="0">
                <a:latin typeface="-Win---Inwa" pitchFamily="2" charset="0"/>
              </a:rPr>
              <a:t>a&amp;mif;csjcif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a'oqdkif&amp;mc&amp;D;pOf</a:t>
            </a:r>
            <a:r>
              <a:rPr lang="en-US" dirty="0" smtClean="0">
                <a:latin typeface="-Win---Inwa" pitchFamily="2" charset="0"/>
              </a:rPr>
              <a:t> 0efaqmifrSKrsm;ESifh </a:t>
            </a:r>
            <a:r>
              <a:rPr lang="en-US" dirty="0" err="1" smtClean="0">
                <a:latin typeface="-Win---Inwa" pitchFamily="2" charset="0"/>
              </a:rPr>
              <a:t>c&amp;D;oGm;vma</a:t>
            </a:r>
            <a:r>
              <a:rPr lang="en-US" dirty="0" smtClean="0">
                <a:latin typeface="-Win---Inwa" pitchFamily="2" charset="0"/>
              </a:rPr>
              <a:t>&amp;;0efaqmifrSKrsm;udk </a:t>
            </a:r>
            <a:r>
              <a:rPr lang="en-US" dirty="0" err="1" smtClean="0">
                <a:latin typeface="-Win---Inwa" pitchFamily="2" charset="0"/>
              </a:rPr>
              <a:t>pDpOfaqmif&amp;Gufjcif</a:t>
            </a:r>
            <a:r>
              <a:rPr lang="en-US" dirty="0" smtClean="0">
                <a:latin typeface="-Win---Inwa" pitchFamily="2" charset="0"/>
              </a:rPr>
              <a:t>; 			</a:t>
            </a:r>
            <a:r>
              <a:rPr lang="en-US" dirty="0" err="1" smtClean="0">
                <a:latin typeface="-Win---Inwa" pitchFamily="2" charset="0"/>
              </a:rPr>
              <a:t>vkyfief;rsm;udkqdkonf</a:t>
            </a:r>
            <a:r>
              <a:rPr lang="en-US" dirty="0" smtClean="0">
                <a:latin typeface="-Win---Inwa" pitchFamily="2" charset="0"/>
              </a:rPr>
              <a:t>/ </a:t>
            </a: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</a:rPr>
              <a:t>		(q)	</a:t>
            </a:r>
            <a:r>
              <a:rPr lang="en-US" b="1" dirty="0" smtClean="0">
                <a:latin typeface="-Win---Inwa" pitchFamily="2" charset="0"/>
              </a:rPr>
              <a:t>c&amp;D;pOf0efaqmifrSK</a:t>
            </a:r>
            <a:r>
              <a:rPr lang="en-US" dirty="0" smtClean="0">
                <a:latin typeface="-Win---Inwa" pitchFamily="2" charset="0"/>
              </a:rPr>
              <a:t>qdkonfrSmc&amp;D;oGm;vmolrsm;tm;MudKydkUjcif;?</a:t>
            </a:r>
            <a:r>
              <a:rPr lang="en-US" dirty="0" err="1" smtClean="0">
                <a:latin typeface="-Win---Inwa" pitchFamily="2" charset="0"/>
              </a:rPr>
              <a:t>wnf;cdk&amp;efpDpOfjcif</a:t>
            </a:r>
            <a:r>
              <a:rPr lang="en-US" dirty="0" smtClean="0">
                <a:latin typeface="-Win---Inwa" pitchFamily="2" charset="0"/>
              </a:rPr>
              <a:t>;?</a:t>
            </a:r>
            <a:r>
              <a:rPr lang="en-US" dirty="0" err="1" smtClean="0">
                <a:latin typeface="-Win---Inwa" pitchFamily="2" charset="0"/>
              </a:rPr>
              <a:t>ydkYaqmifjcif</a:t>
            </a:r>
            <a:r>
              <a:rPr lang="en-US" dirty="0" smtClean="0">
                <a:latin typeface="-Win---Inwa" pitchFamily="2" charset="0"/>
              </a:rPr>
              <a:t>;?</a:t>
            </a:r>
            <a:r>
              <a:rPr lang="en-US" dirty="0" err="1" smtClean="0">
                <a:latin typeface="-Win---Inwa" pitchFamily="2" charset="0"/>
              </a:rPr>
              <a:t>vSnfhvnfjyojcif</a:t>
            </a:r>
            <a:r>
              <a:rPr lang="en-US" dirty="0" smtClean="0">
                <a:latin typeface="-Win---Inwa" pitchFamily="2" charset="0"/>
              </a:rPr>
              <a:t>;? 			</a:t>
            </a:r>
            <a:r>
              <a:rPr lang="en-US" dirty="0" smtClean="0">
                <a:solidFill>
                  <a:srgbClr val="C00000"/>
                </a:solidFill>
                <a:latin typeface="-Win---Inwa" pitchFamily="2" charset="0"/>
              </a:rPr>
              <a:t>{</a:t>
            </a:r>
            <a:r>
              <a:rPr lang="en-US" dirty="0" err="1" smtClean="0">
                <a:solidFill>
                  <a:srgbClr val="C00000"/>
                </a:solidFill>
                <a:latin typeface="-Win---Inwa" pitchFamily="2" charset="0"/>
              </a:rPr>
              <a:t>nfhvrf;nTeftjzpf</a:t>
            </a:r>
            <a:r>
              <a:rPr lang="en-US" dirty="0" smtClean="0">
                <a:solidFill>
                  <a:srgbClr val="C00000"/>
                </a:solidFill>
                <a:latin typeface="-Win---Inwa" pitchFamily="2" charset="0"/>
              </a:rPr>
              <a:t> &amp;</a:t>
            </a:r>
            <a:r>
              <a:rPr lang="en-US" dirty="0" err="1" smtClean="0">
                <a:solidFill>
                  <a:srgbClr val="C00000"/>
                </a:solidFill>
                <a:latin typeface="-Win---Inwa" pitchFamily="2" charset="0"/>
              </a:rPr>
              <a:t>Sif;vif;jyojcif</a:t>
            </a:r>
            <a:r>
              <a:rPr lang="en-US" dirty="0" smtClean="0">
                <a:solidFill>
                  <a:srgbClr val="C00000"/>
                </a:solidFill>
                <a:latin typeface="-Win---Inwa" pitchFamily="2" charset="0"/>
              </a:rPr>
              <a:t>;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pDpOfauR;arG;jcif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azsmfajza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solidFill>
                  <a:srgbClr val="C00000"/>
                </a:solidFill>
                <a:latin typeface="-Win---Inwa" pitchFamily="2" charset="0"/>
              </a:rPr>
              <a:t>ESihf</a:t>
            </a:r>
            <a:r>
              <a:rPr lang="en-US" dirty="0" smtClean="0">
                <a:solidFill>
                  <a:srgbClr val="C00000"/>
                </a:solidFill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tyef;ajza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twGufpDpOfjcif</a:t>
            </a:r>
            <a:r>
              <a:rPr lang="en-US" dirty="0" smtClean="0">
                <a:latin typeface="-Win---Inwa" pitchFamily="2" charset="0"/>
              </a:rPr>
              <a:t>;	</a:t>
            </a:r>
            <a:r>
              <a:rPr lang="en-US" dirty="0" err="1" smtClean="0">
                <a:latin typeface="-Win---Inwa" pitchFamily="2" charset="0"/>
              </a:rPr>
              <a:t>ponfh</a:t>
            </a:r>
            <a:r>
              <a:rPr lang="en-US" dirty="0" smtClean="0">
                <a:latin typeface="-Win---Inwa" pitchFamily="2" charset="0"/>
              </a:rPr>
              <a:t> 			</a:t>
            </a:r>
            <a:r>
              <a:rPr lang="en-US" strike="sngStrike" dirty="0" err="1" smtClean="0">
                <a:latin typeface="-Win---Inwa" pitchFamily="2" charset="0"/>
              </a:rPr>
              <a:t>tvm;w</a:t>
            </a:r>
            <a:r>
              <a:rPr lang="en-US" dirty="0" err="1" smtClean="0">
                <a:latin typeface="-Win---Inwa" pitchFamily="2" charset="0"/>
              </a:rPr>
              <a:t>l</a:t>
            </a:r>
            <a:r>
              <a:rPr lang="en-US" dirty="0" smtClean="0">
                <a:latin typeface="-Win---Inwa" pitchFamily="2" charset="0"/>
              </a:rPr>
              <a:t> 0efaqmifrSKrsm;udk </a:t>
            </a:r>
            <a:r>
              <a:rPr lang="en-US" dirty="0" err="1" smtClean="0">
                <a:latin typeface="-Win---Inwa" pitchFamily="2" charset="0"/>
              </a:rPr>
              <a:t>qdkonf</a:t>
            </a:r>
            <a:r>
              <a:rPr lang="en-US" dirty="0" smtClean="0">
                <a:latin typeface="-Win---Inwa" pitchFamily="2" charset="0"/>
              </a:rPr>
              <a:t>/</a:t>
            </a:r>
            <a:r>
              <a:rPr lang="en-US" b="1" dirty="0" smtClean="0">
                <a:latin typeface="-Win---Inwa" pitchFamily="2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12/	</a:t>
            </a:r>
            <a:r>
              <a:rPr lang="en-US" strike="sngStrike" dirty="0" err="1" smtClean="0">
                <a:latin typeface="-Win---Inwa" pitchFamily="2" charset="0"/>
              </a:rPr>
              <a:t>jrefrmEdkifiHc&amp;D;oGm;vkyfief;tzJGUcsKyf</a:t>
            </a:r>
            <a:r>
              <a:rPr lang="en-US" strike="sngStrike" dirty="0" smtClean="0">
                <a:latin typeface="-Win---Inwa" pitchFamily="2" charset="0"/>
              </a:rPr>
              <a:t>\ vkyfief;wm0efrsm;rSm -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(u) 	</a:t>
            </a:r>
            <a:r>
              <a:rPr lang="en-US" strike="sngStrike" dirty="0" smtClean="0">
                <a:latin typeface="-Win---Inwa" pitchFamily="2" charset="0"/>
              </a:rPr>
              <a:t>[</a:t>
            </a:r>
            <a:r>
              <a:rPr lang="en-US" strike="sngStrike" dirty="0" err="1" smtClean="0">
                <a:latin typeface="-Win---Inwa" pitchFamily="2" charset="0"/>
              </a:rPr>
              <a:t>dkw,fESifhc&amp;D;oGm;vkyfief;rsm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zGUHNzdK;wkd;wufa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twGuf</a:t>
            </a:r>
            <a:r>
              <a:rPr lang="en-US" strike="sngStrike" dirty="0" smtClean="0">
                <a:latin typeface="-Win---Inwa" pitchFamily="2" charset="0"/>
              </a:rPr>
              <a:t> oufqdkif&amp;m0efBuD;Xmersm;? </a:t>
            </a:r>
            <a:r>
              <a:rPr lang="en-US" strike="sngStrike" dirty="0" err="1" smtClean="0">
                <a:latin typeface="-Win---Inwa" pitchFamily="2" charset="0"/>
              </a:rPr>
              <a:t>qufpyftzGJUtpnf;rsm;ESifh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yl;aygif</a:t>
            </a:r>
            <a:r>
              <a:rPr lang="en-US" strike="sngStrike" dirty="0" smtClean="0">
                <a:latin typeface="-Win---Inwa" pitchFamily="2" charset="0"/>
              </a:rPr>
              <a:t>; nd§ESdKif;yg0ifaqmif&amp;Gufjcif;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(c )	</a:t>
            </a:r>
            <a:r>
              <a:rPr lang="en-US" strike="sngStrike" dirty="0" err="1" smtClean="0">
                <a:latin typeface="-Win---Inwa" pitchFamily="2" charset="0"/>
              </a:rPr>
              <a:t>aps;uGufjr§ifhwif&amp;eftwGuf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jynfwGif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jynfywGif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jyyJG</a:t>
            </a:r>
            <a:r>
              <a:rPr lang="en-US" strike="sngStrike" dirty="0" smtClean="0">
                <a:latin typeface="-Win---Inwa" pitchFamily="2" charset="0"/>
              </a:rPr>
              <a:t>? </a:t>
            </a:r>
            <a:r>
              <a:rPr lang="en-US" strike="sngStrike" dirty="0" err="1" smtClean="0">
                <a:latin typeface="-Win---Inwa" pitchFamily="2" charset="0"/>
              </a:rPr>
              <a:t>jydKifyJGrsm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azsmfajzyJGrsm</a:t>
            </a:r>
            <a:r>
              <a:rPr lang="en-US" strike="sngStrike" dirty="0" smtClean="0">
                <a:latin typeface="-Win---Inwa" pitchFamily="2" charset="0"/>
              </a:rPr>
              <a:t>;? &amp;</a:t>
            </a:r>
            <a:r>
              <a:rPr lang="en-US" strike="sngStrike" dirty="0" err="1" smtClean="0">
                <a:latin typeface="-Win---Inwa" pitchFamily="2" charset="0"/>
              </a:rPr>
              <a:t>efyHkaiG&amp;SmazGyJGrsm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jyKvkyfusif;y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(* )	</a:t>
            </a:r>
            <a:r>
              <a:rPr lang="en-US" strike="sngStrike" dirty="0" err="1" smtClean="0">
                <a:latin typeface="-Win---Inwa" pitchFamily="2" charset="0"/>
              </a:rPr>
              <a:t>EdkifiHwumwGif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usif;yjyKvkyfaom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c&amp;D;oGm;jyyJGrsm;teuf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oifhavsmfaom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jyyJGrsm;wGif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EdkifiHawmf</a:t>
            </a:r>
            <a:r>
              <a:rPr lang="en-US" strike="sngStrike" dirty="0" smtClean="0">
                <a:latin typeface="-Win---Inwa" pitchFamily="2" charset="0"/>
              </a:rPr>
              <a:t>\ </a:t>
            </a:r>
            <a:r>
              <a:rPr lang="en-US" strike="sngStrike" dirty="0" err="1" smtClean="0">
                <a:latin typeface="-Win---Inwa" pitchFamily="2" charset="0"/>
              </a:rPr>
              <a:t>c&amp;D;oGm;u</a:t>
            </a:r>
            <a:r>
              <a:rPr lang="en-US" strike="sngStrike" dirty="0" smtClean="0">
                <a:latin typeface="-Win---Inwa" pitchFamily="2" charset="0"/>
              </a:rPr>
              <a:t>@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udk,fpm;jyKjycef;rsm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cif;usif;jyojyD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jrefrm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EdkifiH</a:t>
            </a:r>
            <a:r>
              <a:rPr lang="en-US" strike="sngStrike" dirty="0" smtClean="0">
                <a:latin typeface="-Win---Inwa" pitchFamily="2" charset="0"/>
              </a:rPr>
              <a:t>\ </a:t>
            </a:r>
            <a:r>
              <a:rPr lang="en-US" strike="sngStrike" dirty="0" err="1" smtClean="0">
                <a:latin typeface="-Win---Inwa" pitchFamily="2" charset="0"/>
              </a:rPr>
              <a:t>c&amp;D;oGm;u@udk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jr§ifhwifjcif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(C) 	</a:t>
            </a:r>
            <a:r>
              <a:rPr lang="en-US" strike="sngStrike" dirty="0" err="1" smtClean="0">
                <a:latin typeface="-Win---Inwa" pitchFamily="2" charset="0"/>
              </a:rPr>
              <a:t>jrefrmEdkifiHodkY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vma&amp;mufvnfywfaom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c&amp;D;oGm;u@qdkif&amp;m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txl</a:t>
            </a:r>
            <a:r>
              <a:rPr lang="en-US" strike="sngStrike" dirty="0" smtClean="0">
                <a:latin typeface="-Win---Inwa" pitchFamily="2" charset="0"/>
              </a:rPr>
              <a:t>;{</a:t>
            </a:r>
            <a:r>
              <a:rPr lang="en-US" strike="sngStrike" dirty="0" err="1" smtClean="0">
                <a:latin typeface="-Win---Inwa" pitchFamily="2" charset="0"/>
              </a:rPr>
              <a:t>nhfonfawmfrsm;udk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awGUqHk</a:t>
            </a:r>
            <a:r>
              <a:rPr lang="en-US" strike="sngStrike" dirty="0" smtClean="0">
                <a:latin typeface="-Win---Inwa" pitchFamily="2" charset="0"/>
              </a:rPr>
              <a:t>{</a:t>
            </a:r>
            <a:r>
              <a:rPr lang="en-US" strike="sngStrike" dirty="0" err="1" smtClean="0">
                <a:latin typeface="-Win---Inwa" pitchFamily="2" charset="0"/>
              </a:rPr>
              <a:t>nhfcHjcif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ESifh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c&amp;D;pOfrsm;ydkYaqmifjcif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jrefrmEdkifiHc&amp;D;oGm;vkyfief;wGif</a:t>
            </a:r>
            <a:r>
              <a:rPr lang="en-US" strike="sngStrike" dirty="0" smtClean="0">
                <a:latin typeface="-Win---Inwa" pitchFamily="2" charset="0"/>
              </a:rPr>
              <a:t> &amp;</a:t>
            </a:r>
            <a:r>
              <a:rPr lang="en-US" strike="sngStrike" dirty="0" err="1" smtClean="0">
                <a:latin typeface="-Win---Inwa" pitchFamily="2" charset="0"/>
              </a:rPr>
              <a:t>if;ESD;jr§KyfESHvdkol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rsm;tm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tMuHay;jcif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pDppfay;jcif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</a:t>
            </a:r>
            <a:r>
              <a:rPr lang="en-US" dirty="0" err="1" smtClean="0">
                <a:latin typeface="-Win---Inwa" pitchFamily="2" charset="0"/>
              </a:rPr>
              <a:t>i</a:t>
            </a:r>
            <a:r>
              <a:rPr lang="en-US" dirty="0" smtClean="0">
                <a:latin typeface="-Win---Inwa" pitchFamily="2" charset="0"/>
              </a:rPr>
              <a:t> )	</a:t>
            </a:r>
            <a:r>
              <a:rPr lang="en-US" strike="sngStrike" dirty="0" err="1" smtClean="0">
                <a:latin typeface="-Win---Inwa" pitchFamily="2" charset="0"/>
              </a:rPr>
              <a:t>c&amp;D;oGm;u@qdkif&amp;m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zdwfac:aom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EdkifiH&amp;yfjcm;c&amp;D;pOfrsm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pDpOfoGm;vmjcif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EdkifiHwumESihf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a'owGif</a:t>
            </a:r>
            <a:r>
              <a:rPr lang="en-US" strike="sngStrike" dirty="0" smtClean="0">
                <a:latin typeface="-Win---Inwa" pitchFamily="2" charset="0"/>
              </a:rPr>
              <a:t>;	</a:t>
            </a:r>
            <a:r>
              <a:rPr lang="en-US" strike="sngStrike" dirty="0" err="1" smtClean="0">
                <a:latin typeface="-Win---Inwa" pitchFamily="2" charset="0"/>
              </a:rPr>
              <a:t>c&amp;D;oGm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tzJGUtpnf;rsm;ESifh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yl;aygif;aqmif&amp;Gufjcif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aps;uGufokawoejyKvkyfjcif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aps;uGufopf&amp;SmazG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az:xkwfjcif;ESihf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vkyfief</a:t>
            </a:r>
            <a:r>
              <a:rPr lang="en-US" strike="sngStrike" dirty="0" smtClean="0">
                <a:latin typeface="-Win---Inwa" pitchFamily="2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</a:rPr>
              <a:t>yfrsm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aqmif&amp;Gufjcif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(p )	</a:t>
            </a:r>
            <a:r>
              <a:rPr lang="en-US" strike="sngStrike" dirty="0" err="1" smtClean="0">
                <a:latin typeface="-Win---Inwa" pitchFamily="2" charset="0"/>
              </a:rPr>
              <a:t>wkd;wufrsm;jym;vmrnfh</a:t>
            </a:r>
            <a:r>
              <a:rPr lang="en-US" strike="sngStrike" dirty="0" smtClean="0">
                <a:latin typeface="-Win---Inwa" pitchFamily="2" charset="0"/>
              </a:rPr>
              <a:t>  </a:t>
            </a:r>
            <a:r>
              <a:rPr lang="en-US" strike="sngStrike" dirty="0" err="1" smtClean="0">
                <a:latin typeface="-Win---Inwa" pitchFamily="2" charset="0"/>
              </a:rPr>
              <a:t>c&amp;D;oGm</a:t>
            </a:r>
            <a:r>
              <a:rPr lang="en-US" strike="sngStrike" dirty="0" smtClean="0">
                <a:latin typeface="-Win---Inwa" pitchFamily="2" charset="0"/>
              </a:rPr>
              <a:t>;{</a:t>
            </a:r>
            <a:r>
              <a:rPr lang="en-US" strike="sngStrike" dirty="0" err="1" smtClean="0">
                <a:latin typeface="-Win---Inwa" pitchFamily="2" charset="0"/>
              </a:rPr>
              <a:t>nhfonfrsm;twGuf</a:t>
            </a:r>
            <a:r>
              <a:rPr lang="en-US" strike="sngStrike" dirty="0" smtClean="0">
                <a:latin typeface="-Win---Inwa" pitchFamily="2" charset="0"/>
              </a:rPr>
              <a:t>  </a:t>
            </a:r>
            <a:r>
              <a:rPr lang="en-US" strike="sngStrike" dirty="0" err="1" smtClean="0">
                <a:latin typeface="-Win---Inwa" pitchFamily="2" charset="0"/>
              </a:rPr>
              <a:t>tajccHtaqmuftOD;vkdtyfcsuf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pDrHudef;rsm;udk</a:t>
            </a:r>
            <a:r>
              <a:rPr lang="en-US" strike="sngStrike" dirty="0" smtClean="0">
                <a:latin typeface="-Win---Inwa" pitchFamily="2" charset="0"/>
              </a:rPr>
              <a:t> obm0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smtClean="0">
                <a:latin typeface="-Win---Inwa" pitchFamily="2" charset="0"/>
              </a:rPr>
              <a:t>ywf0ef;usif </a:t>
            </a:r>
            <a:r>
              <a:rPr lang="en-US" strike="sngStrike" dirty="0" err="1" smtClean="0">
                <a:latin typeface="-Win---Inwa" pitchFamily="2" charset="0"/>
              </a:rPr>
              <a:t>xdef;odrf;a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qdkif&amp;m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pHcsdefpHñTef;ESihftnD</a:t>
            </a:r>
            <a:r>
              <a:rPr lang="en-US" strike="sngStrike" dirty="0" smtClean="0">
                <a:latin typeface="-Win---Inwa" pitchFamily="2" charset="0"/>
              </a:rPr>
              <a:t> a&amp;;</a:t>
            </a:r>
            <a:r>
              <a:rPr lang="en-US" strike="sngStrike" dirty="0" err="1" smtClean="0">
                <a:latin typeface="-Win---Inwa" pitchFamily="2" charset="0"/>
              </a:rPr>
              <a:t>qJGtaumif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txnfaz:jcif</a:t>
            </a:r>
            <a:r>
              <a:rPr lang="en-US" strike="sngStrike" dirty="0" smtClean="0">
                <a:latin typeface="-Win---Inwa" pitchFamily="2" charset="0"/>
              </a:rPr>
              <a:t>;/ 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(q)	</a:t>
            </a:r>
            <a:r>
              <a:rPr lang="en-US" strike="sngStrike" dirty="0" smtClean="0">
                <a:latin typeface="-Win---Inwa" pitchFamily="2" charset="0"/>
              </a:rPr>
              <a:t>tzJGU0iftoif;rsm;\ </a:t>
            </a:r>
            <a:r>
              <a:rPr lang="en-US" strike="sngStrike" dirty="0" err="1" smtClean="0">
                <a:latin typeface="-Win---Inwa" pitchFamily="2" charset="0"/>
              </a:rPr>
              <a:t>vkyfief;trsKd;tpm;tvkduf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tajccHpHESKef;ESifh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tqifhowfrSwfjcif;qdkif&amp;m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udpö&amp;yfrsm;udk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smtClean="0">
                <a:latin typeface="-Win---Inwa" pitchFamily="2" charset="0"/>
              </a:rPr>
              <a:t>0efBuD;XmeESihf </a:t>
            </a:r>
            <a:r>
              <a:rPr lang="en-US" strike="sngStrike" dirty="0" err="1" smtClean="0">
                <a:latin typeface="-Win---Inwa" pitchFamily="2" charset="0"/>
              </a:rPr>
              <a:t>yl;aygif;aqmif&amp;Gufjcif</a:t>
            </a:r>
            <a:r>
              <a:rPr lang="en-US" strike="sngStrike" dirty="0" smtClean="0">
                <a:latin typeface="-Win---Inwa" pitchFamily="2" charset="0"/>
              </a:rPr>
              <a:t>;?</a:t>
            </a:r>
            <a:r>
              <a:rPr lang="en-US" strike="sngStrike" dirty="0" err="1" smtClean="0">
                <a:latin typeface="-Win---Inwa" pitchFamily="2" charset="0"/>
              </a:rPr>
              <a:t>vkyfief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vdkifpiftwGufvdktyfcsufrsm;udk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pdppfíaxmufcHay;jcif;ESihf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smtClean="0">
                <a:latin typeface="-Win---Inwa" pitchFamily="2" charset="0"/>
              </a:rPr>
              <a:t>EdkifiHawmfc&amp;D;oGm;vkyfief;qdkif&amp;mrl0g'rsm;?</a:t>
            </a:r>
            <a:r>
              <a:rPr lang="en-US" strike="sngStrike" dirty="0" err="1" smtClean="0">
                <a:latin typeface="-Win---Inwa" pitchFamily="2" charset="0"/>
              </a:rPr>
              <a:t>Oya'rsm</a:t>
            </a:r>
            <a:r>
              <a:rPr lang="en-US" strike="sngStrike" dirty="0" smtClean="0">
                <a:latin typeface="-Win---Inwa" pitchFamily="2" charset="0"/>
              </a:rPr>
              <a:t>; a&amp;;</a:t>
            </a:r>
            <a:r>
              <a:rPr lang="en-US" strike="sngStrike" dirty="0" err="1" smtClean="0">
                <a:latin typeface="-Win---Inwa" pitchFamily="2" charset="0"/>
              </a:rPr>
              <a:t>qJGa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vkyfief;pOfrsm;wGif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taxmuftuljyK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tMuHOmPfrsm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ay;jcif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  <a:endParaRPr lang="en-US" strike="sngStrike" dirty="0">
              <a:latin typeface="-Win---In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4513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(Z )	</a:t>
            </a:r>
            <a:r>
              <a:rPr lang="en-US" strike="sngStrike" dirty="0" err="1" smtClean="0">
                <a:latin typeface="-Win---Inwa" pitchFamily="2" charset="0"/>
              </a:rPr>
              <a:t>vlYpGrf;tm;t&amp;if;tjrpfzGUHjzdK;wdk;wufapa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twGuf</a:t>
            </a:r>
            <a:r>
              <a:rPr lang="en-US" strike="sngStrike" dirty="0" smtClean="0">
                <a:latin typeface="-Win---Inwa" pitchFamily="2" charset="0"/>
              </a:rPr>
              <a:t> a[</a:t>
            </a:r>
            <a:r>
              <a:rPr lang="en-US" strike="sngStrike" dirty="0" err="1" smtClean="0">
                <a:latin typeface="-Win---Inwa" pitchFamily="2" charset="0"/>
              </a:rPr>
              <a:t>majymyJGrsm;usif;yjyKvkyfjcif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taxmuftuljyKoifwef;rsm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zGifhvSpfjcif</a:t>
            </a:r>
            <a:r>
              <a:rPr lang="en-US" strike="sngStrike" dirty="0" smtClean="0">
                <a:latin typeface="-Win---Inwa" pitchFamily="2" charset="0"/>
              </a:rPr>
              <a:t>;?</a:t>
            </a:r>
            <a:r>
              <a:rPr lang="en-US" strike="sngStrike" dirty="0" err="1" smtClean="0">
                <a:latin typeface="-Win---Inwa" pitchFamily="2" charset="0"/>
              </a:rPr>
              <a:t>jynfwGif</a:t>
            </a:r>
            <a:r>
              <a:rPr lang="en-US" strike="sngStrike" dirty="0" smtClean="0">
                <a:latin typeface="-Win---Inwa" pitchFamily="2" charset="0"/>
              </a:rPr>
              <a:t>;?</a:t>
            </a:r>
            <a:r>
              <a:rPr lang="en-US" strike="sngStrike" dirty="0" err="1" smtClean="0">
                <a:latin typeface="-Win---Inwa" pitchFamily="2" charset="0"/>
              </a:rPr>
              <a:t>jynfywuúodkvfrsm;ESifhcsdwfqufí</a:t>
            </a:r>
            <a:r>
              <a:rPr lang="en-US" strike="sngStrike" dirty="0" smtClean="0">
                <a:latin typeface="-Win---Inwa" pitchFamily="2" charset="0"/>
              </a:rPr>
              <a:t> 'D*&amp;D?'</a:t>
            </a:r>
            <a:r>
              <a:rPr lang="en-US" strike="sngStrike" dirty="0" err="1" smtClean="0">
                <a:latin typeface="-Win---Inwa" pitchFamily="2" charset="0"/>
              </a:rPr>
              <a:t>DyvkdrmESifhbJGUrsm;ay;tyfjcif</a:t>
            </a:r>
            <a:r>
              <a:rPr lang="en-US" strike="sngStrike" dirty="0" smtClean="0">
                <a:latin typeface="-Win---Inwa" pitchFamily="2" charset="0"/>
              </a:rPr>
              <a:t>; toufarG;0rf;ausmif;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wuúodkvfrsm;zGifhvSpfjcif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</a:p>
          <a:p>
            <a:pPr algn="just">
              <a:lnSpc>
                <a:spcPct val="114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</a:t>
            </a:r>
            <a:r>
              <a:rPr lang="en-US" dirty="0" err="1" smtClean="0">
                <a:latin typeface="-Win---Inwa" pitchFamily="2" charset="0"/>
              </a:rPr>
              <a:t>ps</a:t>
            </a:r>
            <a:r>
              <a:rPr lang="en-US" dirty="0" smtClean="0">
                <a:latin typeface="-Win---Inwa" pitchFamily="2" charset="0"/>
              </a:rPr>
              <a:t>)	</a:t>
            </a:r>
            <a:r>
              <a:rPr lang="en-US" strike="sngStrike" dirty="0" err="1" smtClean="0">
                <a:latin typeface="-Win---Inwa" pitchFamily="2" charset="0"/>
              </a:rPr>
              <a:t>jrefrmEdkifiHokdY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vma&amp;mufvnfywfaom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urÇmvSnhfc&amp;D;onfrsm;taejzihf</a:t>
            </a:r>
            <a:r>
              <a:rPr lang="en-US" strike="sngStrike" dirty="0" smtClean="0">
                <a:latin typeface="-Win---Inwa" pitchFamily="2" charset="0"/>
              </a:rPr>
              <a:t>  pepfuseaom0efaqmifrSKrsm;udk </a:t>
            </a:r>
            <a:r>
              <a:rPr lang="en-US" strike="sngStrike" dirty="0" err="1" smtClean="0">
                <a:latin typeface="-Win---Inwa" pitchFamily="2" charset="0"/>
              </a:rPr>
              <a:t>tjynfh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smtClean="0">
                <a:latin typeface="-Win---Inwa" pitchFamily="2" charset="0"/>
              </a:rPr>
              <a:t>t0&amp;&amp;</a:t>
            </a:r>
            <a:r>
              <a:rPr lang="en-US" strike="sngStrike" dirty="0" err="1" smtClean="0">
                <a:latin typeface="-Win---Inwa" pitchFamily="2" charset="0"/>
              </a:rPr>
              <a:t>Sdapa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twGuf</a:t>
            </a:r>
            <a:r>
              <a:rPr lang="en-US" strike="sngStrike" dirty="0" smtClean="0">
                <a:latin typeface="-Win---Inwa" pitchFamily="2" charset="0"/>
              </a:rPr>
              <a:t> ]]</a:t>
            </a:r>
            <a:r>
              <a:rPr lang="en-US" strike="sngStrike" dirty="0" err="1" smtClean="0">
                <a:latin typeface="-Win---Inwa" pitchFamily="2" charset="0"/>
              </a:rPr>
              <a:t>c&amp;D;oGm;vkyfief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BuD;Muyfa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tzGJU</a:t>
            </a:r>
            <a:r>
              <a:rPr lang="en-US" strike="sngStrike" dirty="0" smtClean="0">
                <a:latin typeface="-Win---Inwa" pitchFamily="2" charset="0"/>
              </a:rPr>
              <a:t>}}</a:t>
            </a:r>
            <a:r>
              <a:rPr lang="en-US" strike="sngStrike" dirty="0" err="1" smtClean="0">
                <a:latin typeface="-Win---Inwa" pitchFamily="2" charset="0"/>
              </a:rPr>
              <a:t>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pepfwuszGJUpnf</a:t>
            </a:r>
            <a:r>
              <a:rPr lang="en-US" strike="sngStrike" dirty="0" smtClean="0">
                <a:latin typeface="-Win---Inwa" pitchFamily="2" charset="0"/>
              </a:rPr>
              <a:t>; wm0efay;tyfaqmif&amp;Gufjcif;/ </a:t>
            </a:r>
          </a:p>
          <a:p>
            <a:pPr algn="just">
              <a:lnSpc>
                <a:spcPct val="114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(n)	</a:t>
            </a:r>
            <a:r>
              <a:rPr lang="en-US" strike="sngStrike" dirty="0" err="1" smtClean="0">
                <a:latin typeface="-Win---Inwa" pitchFamily="2" charset="0"/>
              </a:rPr>
              <a:t>c&amp;D;oGm;vkyfief;zGUHjzdK;wdk;wufapa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taxmuftuljzpfapaom</a:t>
            </a:r>
            <a:r>
              <a:rPr lang="en-US" strike="sngStrike" dirty="0" smtClean="0">
                <a:latin typeface="-Win---Inwa" pitchFamily="2" charset="0"/>
              </a:rPr>
              <a:t> *</a:t>
            </a:r>
            <a:r>
              <a:rPr lang="en-US" strike="sngStrike" dirty="0" err="1" smtClean="0">
                <a:latin typeface="-Win---Inwa" pitchFamily="2" charset="0"/>
              </a:rPr>
              <a:t>sme,f</a:t>
            </a:r>
            <a:r>
              <a:rPr lang="en-US" strike="sngStrike" dirty="0" smtClean="0">
                <a:latin typeface="-Win---Inwa" pitchFamily="2" charset="0"/>
              </a:rPr>
              <a:t>? r*¾Zif;? </a:t>
            </a:r>
            <a:r>
              <a:rPr lang="en-US" strike="sngStrike" dirty="0" err="1" smtClean="0">
                <a:latin typeface="-Win---Inwa" pitchFamily="2" charset="0"/>
              </a:rPr>
              <a:t>c&amp;D;oGm;vrf;ñTefpmtkyfrsm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jyu©'def</a:t>
            </a:r>
            <a:r>
              <a:rPr lang="en-US" strike="sngStrike" dirty="0" smtClean="0">
                <a:latin typeface="-Win---Inwa" pitchFamily="2" charset="0"/>
              </a:rPr>
              <a:t>? </a:t>
            </a:r>
            <a:r>
              <a:rPr lang="en-US" strike="sngStrike" dirty="0" err="1" smtClean="0">
                <a:latin typeface="-Win---Inwa" pitchFamily="2" charset="0"/>
              </a:rPr>
              <a:t>vufurf;aMumfjimrsm</a:t>
            </a:r>
            <a:r>
              <a:rPr lang="en-US" strike="sngStrike" dirty="0" smtClean="0">
                <a:latin typeface="-Win---Inwa" pitchFamily="2" charset="0"/>
              </a:rPr>
              <a:t>; xkwfa0jcif;vkyfief;rsm;ESihf c&amp;D;oGm;½kyfjrifoHMum;vdkif;xkwfvTihf? </a:t>
            </a:r>
            <a:r>
              <a:rPr lang="en-US" strike="sngStrike" dirty="0" err="1" smtClean="0">
                <a:latin typeface="-Win---Inwa" pitchFamily="2" charset="0"/>
              </a:rPr>
              <a:t>wyfqifjcif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vkyfief;rsm;udk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aqmif&amp;Gufjcif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</a:p>
          <a:p>
            <a:pPr algn="just">
              <a:lnSpc>
                <a:spcPct val="114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(#)	</a:t>
            </a:r>
            <a:r>
              <a:rPr lang="en-US" strike="sngStrike" dirty="0" err="1" smtClean="0">
                <a:latin typeface="-Win---Inwa" pitchFamily="2" charset="0"/>
              </a:rPr>
              <a:t>c&amp;D;oGm;vkyfief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oGm;vmvG,fulapa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twGuf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c&amp;D;oGm;vkyfief;oHk;,mOfrsm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ypönf;rsm;udkoufqdkif&amp;m</a:t>
            </a:r>
            <a:r>
              <a:rPr lang="en-US" strike="sngStrike" dirty="0" smtClean="0">
                <a:latin typeface="-Win---Inwa" pitchFamily="2" charset="0"/>
              </a:rPr>
              <a:t> 	</a:t>
            </a:r>
            <a:r>
              <a:rPr lang="en-US" strike="sngStrike" dirty="0" err="1" smtClean="0">
                <a:latin typeface="-Win---Inwa" pitchFamily="2" charset="0"/>
              </a:rPr>
              <a:t>vkyfxHk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vkyfenf;rsm;ESifhtnD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wifoGif;jcif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xkwfvkyfjcif</a:t>
            </a:r>
            <a:r>
              <a:rPr lang="en-US" strike="sngStrike" dirty="0" smtClean="0">
                <a:latin typeface="-Win---Inwa" pitchFamily="2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</a:rPr>
              <a:t>jzefYjzL;a&amp;mif;csjcif</a:t>
            </a:r>
            <a:r>
              <a:rPr lang="en-US" strike="sngStrike" dirty="0" smtClean="0">
                <a:latin typeface="-Win---Inwa" pitchFamily="2" charset="0"/>
              </a:rPr>
              <a:t>;? 0efaqmifrSKay;jcif;rsm;udkaqmif&amp;Gufjcif;/</a:t>
            </a:r>
          </a:p>
          <a:p>
            <a:pPr algn="just">
              <a:lnSpc>
                <a:spcPct val="114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(X)	</a:t>
            </a:r>
            <a:r>
              <a:rPr lang="en-US" strike="sngStrike" dirty="0" err="1" smtClean="0">
                <a:latin typeface="-Win---Inwa" pitchFamily="2" charset="0"/>
              </a:rPr>
              <a:t>jrefrmEdkifiHc&amp;D;oGm;vkyfief</a:t>
            </a:r>
            <a:r>
              <a:rPr lang="en-US" strike="sngStrike" dirty="0" smtClean="0">
                <a:latin typeface="-Win---Inwa" pitchFamily="2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</a:rPr>
              <a:t>tzGJUcsKyftaejzihf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c&amp;D;oGm;vkyfief;qdkif&amp;m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udpö&amp;yfrsm;udk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aqmif&amp;Guf&amp;mwGif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tzGJU</a:t>
            </a:r>
            <a:r>
              <a:rPr lang="en-US" strike="sngStrike" dirty="0" smtClean="0">
                <a:latin typeface="-Win---Inwa" pitchFamily="2" charset="0"/>
              </a:rPr>
              <a:t>\ </a:t>
            </a:r>
            <a:r>
              <a:rPr lang="en-US" dirty="0" smtClean="0">
                <a:latin typeface="-Win---Inwa" pitchFamily="2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</a:rPr>
              <a:t>vufatmufü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pD;yGm;a</a:t>
            </a:r>
            <a:r>
              <a:rPr lang="en-US" strike="sngStrike" dirty="0" smtClean="0">
                <a:latin typeface="-Win---Inwa" pitchFamily="2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</a:rPr>
              <a:t>tzGJUtpnf;rsm;udk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vdktyfovdk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wnfaxmifzGJUpnf;í</a:t>
            </a:r>
            <a:r>
              <a:rPr lang="en-US" strike="sngStrike" dirty="0" smtClean="0">
                <a:latin typeface="-Win---Inwa" pitchFamily="2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</a:rPr>
              <a:t>vkyfudkifaqmif&amp;Gufapjcif</a:t>
            </a:r>
            <a:r>
              <a:rPr lang="en-US" strike="sngStrike" dirty="0" smtClean="0">
                <a:latin typeface="-Win---Inwa" pitchFamily="2" charset="0"/>
              </a:rPr>
              <a:t>;/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4000"/>
              </a:lnSpc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(#)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tzGJUcsKyftaejzihf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c&amp;D;oGm;vkyfief;qdkif&amp;m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udpö&amp;yfrsm;udk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aqmif&amp;Guf&amp;mwGif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vufatmufü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pD;yGm;a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tzGJUtpnf;rsm;udk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vdktyfovdk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wnfaxmifzGJUpnf;í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vkyfudkifaqmif&amp;Gufapjcif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strike="sngStrike" dirty="0">
              <a:latin typeface="-Win---In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</a:rPr>
              <a:t>tcef</a:t>
            </a:r>
            <a:r>
              <a:rPr lang="en-US" b="1" dirty="0" smtClean="0">
                <a:latin typeface="-Win---Inwa" pitchFamily="2" charset="0"/>
              </a:rPr>
              <a:t>;(7)</a:t>
            </a:r>
            <a:endParaRPr lang="en-US" dirty="0" smtClean="0">
              <a:latin typeface="-Win---Inwa" pitchFamily="2" charset="0"/>
            </a:endParaRPr>
          </a:p>
          <a:p>
            <a:pPr algn="ctr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</a:rPr>
              <a:t>BudKwifcGifhjyKcsufavQmufxm;jcif</a:t>
            </a:r>
            <a:r>
              <a:rPr lang="en-US" b="1" dirty="0" smtClean="0">
                <a:latin typeface="-Win---Inwa" pitchFamily="2" charset="0"/>
              </a:rPr>
              <a:t>;</a:t>
            </a:r>
            <a:endParaRPr lang="en-US" dirty="0" smtClean="0">
              <a:latin typeface="-Win---Inwa" pitchFamily="2" charset="0"/>
            </a:endParaRP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13/	[</a:t>
            </a:r>
            <a:r>
              <a:rPr lang="en-US" dirty="0" err="1" smtClean="0">
                <a:latin typeface="-Win---Inwa" pitchFamily="2" charset="0"/>
              </a:rPr>
              <a:t>dkw,fvkyfief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odkYr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wnf;ckd&amp;dyfomvkyfief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vkyfudkifvdkonfh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tpdk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Xme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tpdk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tzJGUtpnf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tpdk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zufpyf</a:t>
            </a:r>
            <a:r>
              <a:rPr lang="en-US" dirty="0" smtClean="0">
                <a:latin typeface="-Win---Inwa" pitchFamily="2" charset="0"/>
              </a:rPr>
              <a:t> 		</a:t>
            </a:r>
            <a:r>
              <a:rPr lang="en-US" dirty="0" err="1" smtClean="0">
                <a:latin typeface="-Win---Inwa" pitchFamily="2" charset="0"/>
              </a:rPr>
              <a:t>vkyfudkifonfhtzJGUtpnf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pnfyifom,ma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tzJGU</a:t>
            </a:r>
            <a:r>
              <a:rPr lang="en-US" dirty="0" smtClean="0">
                <a:latin typeface="-Win---Inwa" pitchFamily="2" charset="0"/>
              </a:rPr>
              <a:t>? or0g,rtoif;? </a:t>
            </a:r>
            <a:r>
              <a:rPr lang="en-US" dirty="0" err="1" smtClean="0">
                <a:latin typeface="-Win---Inwa" pitchFamily="2" charset="0"/>
              </a:rPr>
              <a:t>tjcm;tzJGUtpnf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odkYr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yk</a:t>
            </a:r>
            <a:r>
              <a:rPr lang="en-US" dirty="0" smtClean="0">
                <a:latin typeface="-Win---Inwa" pitchFamily="2" charset="0"/>
              </a:rPr>
              <a:t>*¾dKvfonf </a:t>
            </a:r>
            <a:r>
              <a:rPr lang="en-US" dirty="0" err="1" smtClean="0">
                <a:latin typeface="-Win---Inwa" pitchFamily="2" charset="0"/>
              </a:rPr>
              <a:t>vkyfief</a:t>
            </a:r>
            <a:r>
              <a:rPr lang="en-US" dirty="0" smtClean="0">
                <a:latin typeface="-Win---Inwa" pitchFamily="2" charset="0"/>
              </a:rPr>
              <a:t>; 		</a:t>
            </a:r>
            <a:r>
              <a:rPr lang="en-US" dirty="0" err="1" smtClean="0">
                <a:latin typeface="-Win---Inwa" pitchFamily="2" charset="0"/>
              </a:rPr>
              <a:t>pDrHcsuf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pwiftaumiftxnf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razmfrD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BudKwifcGifhjyKcsuf</a:t>
            </a:r>
            <a:r>
              <a:rPr lang="en-US" dirty="0" smtClean="0">
                <a:latin typeface="-Win---Inwa" pitchFamily="2" charset="0"/>
              </a:rPr>
              <a:t>&amp;&amp;</a:t>
            </a:r>
            <a:r>
              <a:rPr lang="en-US" dirty="0" err="1" smtClean="0">
                <a:latin typeface="-Win---Inwa" pitchFamily="2" charset="0"/>
              </a:rPr>
              <a:t>Sd&amp;ef</a:t>
            </a:r>
            <a:r>
              <a:rPr lang="en-US" dirty="0" smtClean="0">
                <a:latin typeface="-Win---Inwa" pitchFamily="2" charset="0"/>
              </a:rPr>
              <a:t> 0efMuD;XmeodkY </a:t>
            </a:r>
            <a:r>
              <a:rPr lang="en-US" dirty="0" err="1" smtClean="0">
                <a:latin typeface="-Win---Inwa" pitchFamily="2" charset="0"/>
              </a:rPr>
              <a:t>owfrSwfaom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enf;vrf;rsm;ESifh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tnD</a:t>
            </a:r>
            <a:r>
              <a:rPr lang="en-US" dirty="0" smtClean="0">
                <a:latin typeface="-Win---Inwa" pitchFamily="2" charset="0"/>
              </a:rPr>
              <a:t> 		</a:t>
            </a:r>
            <a:r>
              <a:rPr lang="en-US" dirty="0" err="1" smtClean="0">
                <a:latin typeface="-Win---Inwa" pitchFamily="2" charset="0"/>
              </a:rPr>
              <a:t>avQmufxm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rnf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14/	0efBuD;Xmeonf -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    (u)	</a:t>
            </a:r>
            <a:r>
              <a:rPr lang="en-US" b="1" dirty="0" err="1" smtClean="0">
                <a:latin typeface="-Win---Inwa" pitchFamily="2" charset="0"/>
              </a:rPr>
              <a:t>yk'fr</a:t>
            </a:r>
            <a:r>
              <a:rPr lang="en-US" b="1" dirty="0" smtClean="0">
                <a:latin typeface="-Win---Inwa" pitchFamily="2" charset="0"/>
              </a:rPr>
              <a:t>(13)</a:t>
            </a:r>
            <a:r>
              <a:rPr lang="en-US" dirty="0" smtClean="0">
                <a:latin typeface="-Win---Inwa" pitchFamily="2" charset="0"/>
              </a:rPr>
              <a:t>t&amp; [</a:t>
            </a:r>
            <a:r>
              <a:rPr lang="en-US" dirty="0" err="1" smtClean="0">
                <a:latin typeface="-Win---Inwa" pitchFamily="2" charset="0"/>
              </a:rPr>
              <a:t>dkw,fvkyfief;odkYr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wnf;cdk&amp;dyfomvkyfief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vkyfudkifvkdol</a:t>
            </a:r>
            <a:r>
              <a:rPr lang="en-US" dirty="0" smtClean="0">
                <a:latin typeface="-Win---Inwa" pitchFamily="2" charset="0"/>
              </a:rPr>
              <a:t>\ </a:t>
            </a:r>
            <a:r>
              <a:rPr lang="en-US" dirty="0" err="1" smtClean="0">
                <a:latin typeface="-Win---Inwa" pitchFamily="2" charset="0"/>
              </a:rPr>
              <a:t>avQmufxm;csuf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ESifhpyfvsOf;í</a:t>
            </a:r>
            <a:r>
              <a:rPr lang="en-US" dirty="0" smtClean="0">
                <a:latin typeface="-Win---Inwa" pitchFamily="2" charset="0"/>
              </a:rPr>
              <a:t> 		</a:t>
            </a:r>
            <a:r>
              <a:rPr lang="en-US" dirty="0" err="1" smtClean="0">
                <a:latin typeface="-Win---Inwa" pitchFamily="2" charset="0"/>
              </a:rPr>
              <a:t>atmufygtcsufrsm;udktajccHvsuf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pdppf&amp;rnf</a:t>
            </a:r>
            <a:r>
              <a:rPr lang="en-US" dirty="0" smtClean="0">
                <a:latin typeface="-Win---Inwa" pitchFamily="2" charset="0"/>
              </a:rPr>
              <a:t>-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	(1)	</a:t>
            </a:r>
            <a:r>
              <a:rPr lang="en-US" dirty="0" err="1" smtClean="0">
                <a:latin typeface="-Win---Inwa" pitchFamily="2" charset="0"/>
              </a:rPr>
              <a:t>þOya</a:t>
            </a:r>
            <a:r>
              <a:rPr lang="en-US" dirty="0" smtClean="0">
                <a:latin typeface="-Win---Inwa" pitchFamily="2" charset="0"/>
              </a:rPr>
              <a:t>'\ &amp;</a:t>
            </a:r>
            <a:r>
              <a:rPr lang="en-US" dirty="0" err="1" smtClean="0">
                <a:latin typeface="-Win---Inwa" pitchFamily="2" charset="0"/>
              </a:rPr>
              <a:t>nf&amp;G,fcsufrsm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ESifh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udkufnDrSK</a:t>
            </a:r>
            <a:r>
              <a:rPr lang="en-US" dirty="0" smtClean="0">
                <a:latin typeface="-Win---Inwa" pitchFamily="2" charset="0"/>
              </a:rPr>
              <a:t> &amp;</a:t>
            </a:r>
            <a:r>
              <a:rPr lang="en-US" dirty="0" err="1" smtClean="0">
                <a:latin typeface="-Win---Inwa" pitchFamily="2" charset="0"/>
              </a:rPr>
              <a:t>Sd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r&amp;Sd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 	(2)	tem*</a:t>
            </a:r>
            <a:r>
              <a:rPr lang="en-US" dirty="0" err="1" smtClean="0">
                <a:latin typeface="-Win---Inwa" pitchFamily="2" charset="0"/>
              </a:rPr>
              <a:t>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pDrHudef;rsm;twGuf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taxmuftuljzpf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rjzpf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  	(3)	</a:t>
            </a:r>
            <a:r>
              <a:rPr lang="en-US" dirty="0" err="1" smtClean="0">
                <a:latin typeface="-Win---Inwa" pitchFamily="2" charset="0"/>
              </a:rPr>
              <a:t>vkyfief;vkyfudkifrnfh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e,fajra'o</a:t>
            </a:r>
            <a:r>
              <a:rPr lang="en-US" dirty="0" smtClean="0">
                <a:latin typeface="-Win---Inwa" pitchFamily="2" charset="0"/>
              </a:rPr>
              <a:t>\ 0efaqmifEdkiftm;ESifh </a:t>
            </a:r>
            <a:r>
              <a:rPr lang="en-US" dirty="0" err="1" smtClean="0">
                <a:latin typeface="-Win---Inwa" pitchFamily="2" charset="0"/>
              </a:rPr>
              <a:t>rQwrSK&amp;Sd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r&amp;Sd</a:t>
            </a:r>
            <a:r>
              <a:rPr lang="en-US" dirty="0" smtClean="0">
                <a:latin typeface="-Win---Inwa" pitchFamily="2" charset="0"/>
              </a:rPr>
              <a:t>/		    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	(4)	jynfaxmifpktqifh0efBuD;Xmersm;? </a:t>
            </a:r>
            <a:r>
              <a:rPr lang="en-US" dirty="0" err="1" smtClean="0">
                <a:latin typeface="-Win---Inwa" pitchFamily="2" charset="0"/>
              </a:rPr>
              <a:t>jynfe,f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wdkif;a</a:t>
            </a:r>
            <a:r>
              <a:rPr lang="en-US" dirty="0" err="1" smtClean="0">
                <a:latin typeface="WinInnwa090"/>
              </a:rPr>
              <a:t>'</a:t>
            </a:r>
            <a:r>
              <a:rPr lang="en-US" dirty="0" err="1" smtClean="0">
                <a:latin typeface="-Win---Inwa" pitchFamily="2" charset="0"/>
              </a:rPr>
              <a:t>oBuD;tpdk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tzGJUrsm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oufqdkif&amp;mtmPmydkiftzGJUrsm</a:t>
            </a:r>
            <a:r>
              <a:rPr lang="en-US" dirty="0" smtClean="0">
                <a:latin typeface="-Win---Inwa" pitchFamily="2" charset="0"/>
              </a:rPr>
              <a:t>;\ 				</a:t>
            </a:r>
            <a:r>
              <a:rPr lang="en-US" dirty="0" err="1" smtClean="0">
                <a:latin typeface="-Win---Inwa" pitchFamily="2" charset="0"/>
              </a:rPr>
              <a:t>uefYuGuf&amp;ef</a:t>
            </a:r>
            <a:r>
              <a:rPr lang="en-US" dirty="0" smtClean="0">
                <a:latin typeface="-Win---Inwa" pitchFamily="2" charset="0"/>
              </a:rPr>
              <a:t> &amp;</a:t>
            </a:r>
            <a:r>
              <a:rPr lang="en-US" dirty="0" err="1" smtClean="0">
                <a:latin typeface="-Win---Inwa" pitchFamily="2" charset="0"/>
              </a:rPr>
              <a:t>Sd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r&amp;Sd</a:t>
            </a:r>
            <a:r>
              <a:rPr lang="en-US" dirty="0" smtClean="0">
                <a:latin typeface="-Win---Inwa" pitchFamily="2" charset="0"/>
              </a:rPr>
              <a:t>  </a:t>
            </a:r>
            <a:r>
              <a:rPr lang="en-US" dirty="0" err="1" smtClean="0">
                <a:latin typeface="-Win---Inwa" pitchFamily="2" charset="0"/>
              </a:rPr>
              <a:t>oabmxm;rSwfcsuf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 	 (c)	</a:t>
            </a:r>
            <a:r>
              <a:rPr lang="en-US" dirty="0" err="1" smtClean="0">
                <a:latin typeface="-Win---Inwa" pitchFamily="2" charset="0"/>
              </a:rPr>
              <a:t>yk'frcJG</a:t>
            </a:r>
            <a:r>
              <a:rPr lang="en-US" dirty="0" smtClean="0">
                <a:latin typeface="-Win---Inwa" pitchFamily="2" charset="0"/>
              </a:rPr>
              <a:t> ( u ) </a:t>
            </a:r>
            <a:r>
              <a:rPr lang="en-US" dirty="0" err="1" smtClean="0">
                <a:latin typeface="-Win---Inwa" pitchFamily="2" charset="0"/>
              </a:rPr>
              <a:t>t&amp;pdppfjyD</a:t>
            </a:r>
            <a:r>
              <a:rPr lang="en-US" dirty="0" smtClean="0">
                <a:latin typeface="-Win---Inwa" pitchFamily="2" charset="0"/>
              </a:rPr>
              <a:t>; [</a:t>
            </a:r>
            <a:r>
              <a:rPr lang="en-US" dirty="0" err="1" smtClean="0">
                <a:latin typeface="-Win---Inwa" pitchFamily="2" charset="0"/>
              </a:rPr>
              <a:t>kdw,fvkyfief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okdUr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wnf;ckd&amp;dyfomvkyfief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vkyfief;pDrHcsufudk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cGifhjyKjcif</a:t>
            </a:r>
            <a:r>
              <a:rPr lang="en-US" dirty="0" smtClean="0">
                <a:latin typeface="-Win---Inwa" pitchFamily="2" charset="0"/>
              </a:rPr>
              <a:t>;? 			</a:t>
            </a:r>
            <a:r>
              <a:rPr lang="en-US" dirty="0" err="1" smtClean="0">
                <a:latin typeface="-Win---Inwa" pitchFamily="2" charset="0"/>
              </a:rPr>
              <a:t>jyifqifapjcif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odkYr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jiif;y,fjcif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jyKEdkifonf</a:t>
            </a:r>
            <a:r>
              <a:rPr lang="en-US" dirty="0" smtClean="0">
                <a:latin typeface="-Win---Inwa" pitchFamily="2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268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;(8)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vdkifpifavQmufxm;jcif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15/​	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yk'fr14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 0efMuD;Xme\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cGifhjyKcsuf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vkyfudkifvkdonfh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wnf;ckd&amp;dyfomvkyfief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4if;wdkYESifh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qufpyfvsuf&amp;Sdaom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0efaqmifrSK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enf;vrf;rsm;ESifhtnDavQmuf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16/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wnf;cdk&amp;dyfomvkyfief;ESifh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wnfqJOya'wpf&amp;yf&amp;yfwGif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rnfodkYyifyg&amp;Sdapumrl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EdkifiHjcm;c&amp;D;onfrsm;twGuf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jynfwGif;c&amp;D;onfrsm;ESifhEdkifiHjcm;c&amp;D;onfrsm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ESpfrsdK;pvHk;twGufjzpfap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wnf;cdk&amp;dyfomvkyfief;vkyfudkifvdkolonf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þOya't&amp;om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avQmufxm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17/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wnf;cdk&amp;dyfomvkyfief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vkyfudkifvsuf&amp;Sdaom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okdYr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vkyfudkif&amp;efpDpOfaom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tpkd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Xme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tzJGUtpnf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zufpyfvkyfudkifonfh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tzJGUtpnf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pnfyifom,ma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or0g,rtoif;?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tjcm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tzJGUtpnf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ponfwdkYonf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OD;pD;XmeodkYowfrSwfaom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enf;vrf;rsm;ESifhtnD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avQmufxm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18/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yk'frcGJ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(w)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jyXmef;yg&amp;Sdaom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wpfckcktwGuf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vkyfief;vkyfudkif&amp;ef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enf;vrf;rsm;ESifhtnD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vdkifpifavQmufxm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19/	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(18)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vdkifpifavQmufxm;jcif;ESifh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owfrSwfxm;onfh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vkyfief;vdktyfcsufrsm;ESifhnDnGwfrSK&amp;Sd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r&amp;Sd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pDppfjyD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nDnGwfygu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vdkifpifxkwfay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 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rnDnGwfygu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vdkifpifxkwfay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jiif;y,f&amp;rnf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;(9)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\wm0efrsm;</a:t>
            </a:r>
            <a:endParaRPr lang="en-US" b="1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20/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cGifhjyKonfh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vkyfief;udkom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vkyfudkifaqmif&amp;Guf&amp;rnf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vdkifpifcESifh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pyfvsOf;onfhtcGeftcrsm;udk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owfrSwfaomenf;vrf;rsm;ESifhtnD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jrefrmaiGjzifhvnf;aumif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EdkifiHjcm;aiGjzifhvnf;aumif;ay;aqmif&amp;rnf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(*)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vdkifpifpnf;urf;csufrsm;udk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vdkufem&amp;rnf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vkyfief;MuD;Muyfxdef;odrf;a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ppfaq;a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ppfaq;jcif;udk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cGifhfjyK&amp;rnf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OD;pD;Xmersm;uowfrSwfxm;aom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pm&amp;if;rsm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rSwfwrf;rsm;udk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owfrSwfaomenf;vrf;rsm;ESifhtnD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ay;ydkY&amp;rnf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vdkifpifoufwrf;ukefqHk;ygu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qufvufvkyfudkifvkdvQifvdkifpifoufwrf;wkd;jrSifhay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owfrSwfaomenf;vrf;rsm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avQmufxm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(q)	0efMuD;Xmeujzpfap?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OD;pD;Xmersm;ujzpfap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tcgtm;avsmfpGm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xkwfjyefaomtrdefU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nTefMum;csufrsm;udk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vdkufem&amp;rnf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cs typeface="Times New Roman" pitchFamily="18" charset="0"/>
              </a:rPr>
              <a:t>	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(Z)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vHkNcHKrSK&amp;Sda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ab;tEÅ&amp;m,fuif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pdwfauseyfrSK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wdkYudk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Muyfrwfaqmif&amp;Gufay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NyD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EdkifiHjcm;om;rsm;udk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xdef;odrf;umuG,fay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vdkifpif&amp;,lxm;aomvkyfief;ESifhywfoufí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rnfonfhxl;jcm;aomjzpfpOfrsdK;udkrqdk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ay:aygufvmygu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   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Xmersm;odkU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tcsdefESifhwajy;nDcsufjcif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wifjyaqmif&amp;Guf&amp;rnf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	</a:t>
            </a:r>
            <a:r>
              <a:rPr lang="en-US" dirty="0" smtClean="0">
                <a:latin typeface="-Win---Inwa" pitchFamily="2" charset="0"/>
                <a:cs typeface="Times New Roman" pitchFamily="18" charset="0"/>
              </a:rPr>
              <a:t>	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21/	(u)	{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nhfvrf;nTefvkyfief;rSty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rdrdu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wm0efvJTtyfxm;aom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pDrHtkyfcsKyfolajymif;vJvQif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xdkodkYajymif;vJaMumif;udk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pmjzifh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taMumif;Mum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Sdolujzpfap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wm0efvJTtyfxm;aom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pDrHtkyfcsKyfolujzpfap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vkyfief;wnfae&amp;m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ajymif;vJvQif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xkdokdYajymif;vJaMumif;udk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pmjzifhtaMumif;Mum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(*)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vdkifpifoufwrf;rukefqHk;rD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SdolaoqHk;vQif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,if;\w&amp;m;0ifqufcHolu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owfrSwfaomenf;vrf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 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rsm;ESifhtnD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avQmufxm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</a:t>
            </a:r>
            <a:r>
              <a:rPr lang="en-US" b="1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yk'fr19(u)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vkyfief;vdkifpif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Sdolonfvkyfief;ESifhywfoufí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ajymif;vJrSKwpfpHkwpf&amp;m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jyKvkyfcJhvQif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jrefrmEdkifiHc&amp;D;oGm;vkyfief;tzGJUcsKyfESihf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oufqdkif&amp;mtoif;rsm;odkUtoday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taMumif;Mum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;(10)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vdkifpif&amp;kyfodrf;jcif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y,fzsufjcif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,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m,D&amp;yfqdkif;jcif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ysufjy,fjcif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22/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wm0efvJTtyfxm;aom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pDrHtkyfcsKyfolonf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atmufygtcsuf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wpf&amp;yf&amp;yfudk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jyKvkyfvQif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umvtuefYtowfjzifh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kyfodrf;jcif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y,fzsufjcif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jyKEdkifonf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 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pnf;urf;csuf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wpf&amp;yf&amp;yfudk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azmufzsufjcif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 (c 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dkw,fESifhc&amp;D;oGm;nTefMum;rIOD;pD;Xme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cGifhjyKcsufr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SdbJ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vJTajymif;vkyfudkifapjcif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 (* 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vJTajymif;a&amp;mif;csjcif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23/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atmufygtaMumif;wpf&amp;yf&amp;yfay:aygufonfhtcg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vdkifpifudk,m,D&amp;yfqdkif;jcif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jyKEdkifonf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vkyfief;ydkifqdkifrSKESifh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ywfoufNyD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tjiif;yGm;í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Hk;wGifOya'aMumif;t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trSKtcif;jzpfyGm;jcif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	(c)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vkyfief;aqmif&amp;GufrSKESifh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ywfoufí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wkdifMum;vmrSKtay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: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pdppf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24/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atmufygtaMumif;wpf&amp;yf&amp;yf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ay:aygufonfhtcg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vdkifpifysufjy,fonf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 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vdkifpifoufwrf;ukefqHk;jcif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	(c 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umvtuefYtowfjzifh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kyfodrf;cH&amp;jcif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	(* 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vdkifpify,fzsufcH&amp;jcif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   	(C)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jyefvnftyfESHjcif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;/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;(11)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t,lcHjcif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25/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vdkifpifESifhpyfvsOf;í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jzpfap?jrefrmEdkifiHc&amp;D;oGm;vkyfief;tzGJUcsKyfujzpfap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odkUr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tzGJUtpnf;ESpfckvHk;ujzpfap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csrSwfxm;onfh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trdefY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qHk;jzwfcsufudk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rauseyfolonf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if;trdefY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qHk;jzwfcsufcs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rSwfonfhaeYrSpí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ufaygif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60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jynfaxmifpk0efMuD;xHodkY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owfrSwfenf;vrf;rsm;ESifhtnD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t,lcHEdkifonf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26/	jynfaxmifpk0efMuD;\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qHk;jzwfcsufonf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tjyD;tjywfjzpfap&amp;rnf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;(12)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wm;jrpfcsufrsm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27/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rnfolrQ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kdw,fESifhc&amp;D;oGm;vma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vkyfief;wpfckckudk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19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yk'frcGJ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(u)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t&amp;xkwfay;aom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vdkifpifr&amp;SdbJ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vkyfudkifaqmif&amp;Gufjcif;rjyK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28/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dkw,fESifhc&amp;D;oGm;nTefMum;rSKOD;pD;Xme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cGifhjyKcsufr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SdbJvkyfief;udk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vJTajymif;vkyfudkifapjcif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vJTajymif;a&amp;mif;csjcif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rjyK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29/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wm0efvJTtyfxm;aom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pDrHtkyfcsKyfolonf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vkdifpifpnf;urf;csuf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wpf&amp;yf&amp;yfudk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azgufzsufjcif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rjyK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 )	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20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jyXmef;csufyg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wm0efwpf&amp;yf&amp;yfudk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azgufzsufjcif;rjyK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(* )	0efMuD;Xmeujzpfap?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OD;pD;Xmersm;ujzpfapxkwfjyefaomtrdefY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nTefMum;csufygwm;jrpfcsufudkazmufzsuf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jcif;rjyK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&amp;/</a:t>
            </a:r>
            <a:endParaRPr lang="en-US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;(13)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jypfrSKESifhjypf'Pfrsm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30/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rnfolrqdk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jyXmef;csufudk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azmufzsufusL;vGefaMumif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jypfrSKxif&amp;Sm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pD&amp;ifjcif;cH&amp;vQif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xdkoltm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axmif'Pf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oHk;ESpf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txdjzpfap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aiG'Pfusyf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usyfodef;ig;q,ftxd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'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PfESpf&amp;yfvHk;jzpfap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 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yk'frcJG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 u )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jypf'PfcsrSwfjcif;cH&amp;olonf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27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jyXmef;csufudkqufvuf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azmufzsuf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usL;vGefvQif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xkdolonf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qufvufí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azmufzsufusL;vGefonfh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umvtwGuf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wpf&amp;ufvQif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aiG'Pfusyf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wpfaomif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csrSwfjcif;cH&amp;rnf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31/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28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jyXmef;csuf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wpf&amp;yf&amp;yfudk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azmufzsufusL;vGefaMumif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jypfrSK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xif&amp;Sm;pD&amp;ifjcif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cH&amp;vQif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xdkoltm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aiG'Pfusyf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usyfodef;ig;q,ftxd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32/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vdkifpif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&amp;&amp;Sdoluwm0efvJTtyfxm;aom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pDrHtkyfcsKyfolonf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yk'fr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29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yg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jyXmef;csuf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wpf&amp;yf&amp;yfudk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azmufzsufusL;vGefaMumif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jypfrSKxif&amp;Sm;pD&amp;ifjcif;cH&amp;vQif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xdkoltm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aiG'Pfusyf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usyfodef;oHk;q,f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txd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csrSwf&amp;rnf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;(14)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taxGaxG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33/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Oya't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wpfckcktwGuf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xkwfay;xm;onfh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vkdifpifoufwrf;rukefqHk;ao;aomvdkifpifonf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if;vdkifpifoufwrf;ukefqHk;onfhaeYtxdom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twnfjzpfap&amp;rnf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34/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þOya'jzifh&amp;kyfodrf;vdkufonfh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Oya't&amp;xkwfjyefcJhaom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vkyfxHk;vkyfenf;rsm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trdefYrsm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nTefMum;csufrsm;udk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rqefUusifoa&amp;GU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qufvufusifhoHk;Edkifonf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35/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þOya'yg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jyXmef;csufrsm;udk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taumiftxnfaz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aqmif&amp;GufEdkif&amp;ef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0efMuD;Xmeonf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vkdtyfygu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enf;Oya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 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pnf;rsOf;ESifh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pnf;urf;rsm;udk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jynfaxmifpktpkd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oabmwlnD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csufjzifh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xkwfjyefEdkifonf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0efBuD;XmeESifh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OD;pD;XmewdkYonf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vkdtyfygu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trdefY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trdefYaMumfjimpm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nTefMum;csufrsm;ESifh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vkyfxHk;vkyfenf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wkdYudk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xkwfjyefEdkifonf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36/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 (EkdifiHawmfNidrf0yfydjym;rSK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wnfaqmufa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Oya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14 ^ 93)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þOya'jzifh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kyfodrf;vdkufonf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</a:p>
          <a:p>
            <a:pPr lvl="0" algn="ctr" eaLnBrk="0" fontAlgn="base" hangingPunct="0">
              <a:spcAft>
                <a:spcPct val="0"/>
              </a:spcAf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		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ykH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Aft>
                <a:spcPct val="0"/>
              </a:spcAf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			 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odef;pdef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Aft>
                <a:spcPct val="0"/>
              </a:spcAf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			 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or®w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                      		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jynfaxmifpkor®wjrefrmEdkifiHawmftpkd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512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(Z)	</a:t>
            </a:r>
            <a:r>
              <a:rPr lang="en-US" b="1" dirty="0" err="1" smtClean="0">
                <a:latin typeface="-Win---Inwa" pitchFamily="2" charset="0"/>
              </a:rPr>
              <a:t>c&amp;D;onfydkYaqmifa</a:t>
            </a:r>
            <a:r>
              <a:rPr lang="en-US" b="1" dirty="0" smtClean="0">
                <a:latin typeface="-Win---Inwa" pitchFamily="2" charset="0"/>
              </a:rPr>
              <a:t>&amp;;</a:t>
            </a:r>
            <a:r>
              <a:rPr lang="en-US" b="1" dirty="0" err="1" smtClean="0">
                <a:latin typeface="-Win---Inwa" pitchFamily="2" charset="0"/>
              </a:rPr>
              <a:t>vkyfief;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atmufygvkyfief;wpf&amp;yf&amp;yfudk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pD;yGm;a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tvkdYiSm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tcaMu;aiG&amp;,lí</a:t>
            </a:r>
            <a:r>
              <a:rPr lang="en-US" dirty="0" smtClean="0">
                <a:latin typeface="-Win---Inwa" pitchFamily="2" charset="0"/>
              </a:rPr>
              <a:t> 		 	</a:t>
            </a:r>
            <a:r>
              <a:rPr lang="en-US" dirty="0" err="1" smtClean="0">
                <a:latin typeface="-Win---Inwa" pitchFamily="2" charset="0"/>
              </a:rPr>
              <a:t>pDrHaqmif&amp;Gufonfh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vkyfief;udk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qdkonf</a:t>
            </a:r>
            <a:r>
              <a:rPr lang="en-US" dirty="0" smtClean="0">
                <a:latin typeface="-Win---Inwa" pitchFamily="2" charset="0"/>
              </a:rPr>
              <a:t>-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	(1)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jrefrmEdkifiHom;c&amp;D;onfrsm;ESihf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EdkifiHjcm;c&amp;D;onfrsm;tm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jynfwGif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SdNrdKUwpfNrdKUtwGif;üjzpfap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NrdKUwpfNrdKUrS</a:t>
            </a:r>
            <a:r>
              <a:rPr lang="en-US" dirty="0" smtClean="0">
                <a:latin typeface="-Win---Inwa" pitchFamily="2" charset="0"/>
              </a:rPr>
              <a:t> 				</a:t>
            </a:r>
            <a:r>
              <a:rPr lang="en-US" dirty="0" err="1" smtClean="0">
                <a:latin typeface="-Win---Inwa" pitchFamily="2" charset="0"/>
              </a:rPr>
              <a:t>tjcm;wpfNrdKUodkYr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a'owpfckckodkYjzpfap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av,mOf^armfawmf,mOf</a:t>
            </a:r>
            <a:r>
              <a:rPr lang="en-US" dirty="0" smtClean="0">
                <a:latin typeface="-Win---Inwa" pitchFamily="2" charset="0"/>
              </a:rPr>
              <a:t>^ </a:t>
            </a:r>
            <a:r>
              <a:rPr lang="en-US" dirty="0" err="1" smtClean="0">
                <a:latin typeface="-Win---Inwa" pitchFamily="2" charset="0"/>
              </a:rPr>
              <a:t>a&amp;,mOfjzifh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pDpOfykdYaqmifay;jcif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	(2)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jrefrmEdkifiHom;c&amp;D;onfrsm;ESifh</a:t>
            </a:r>
            <a:r>
              <a:rPr lang="en-US" dirty="0" err="1" smtClean="0">
                <a:latin typeface="-Win---Inwa" pitchFamily="2" charset="0"/>
              </a:rPr>
              <a:t>EdkifiHjcm;c&amp;D;onfrsm;tm</a:t>
            </a:r>
            <a:r>
              <a:rPr lang="en-US" dirty="0" smtClean="0">
                <a:latin typeface="-Win---Inwa" pitchFamily="2" charset="0"/>
              </a:rPr>
              <a:t>;  </a:t>
            </a:r>
            <a:r>
              <a:rPr lang="en-US" dirty="0" err="1" smtClean="0">
                <a:latin typeface="-Win---Inwa" pitchFamily="2" charset="0"/>
              </a:rPr>
              <a:t>jynfwGif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SdNrdKUwpfNrdKUrS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tjcm;wpfNrdKU</a:t>
            </a:r>
            <a:r>
              <a:rPr lang="en-US" dirty="0" smtClean="0">
                <a:latin typeface="-Win---Inwa" pitchFamily="2" charset="0"/>
              </a:rPr>
              <a:t>  </a:t>
            </a:r>
            <a:r>
              <a:rPr lang="en-US" dirty="0" err="1" smtClean="0">
                <a:latin typeface="-Win---Inwa" pitchFamily="2" charset="0"/>
              </a:rPr>
              <a:t>odkYr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				</a:t>
            </a:r>
            <a:r>
              <a:rPr lang="en-US" dirty="0" err="1" smtClean="0">
                <a:latin typeface="-Win---Inwa" pitchFamily="2" charset="0"/>
              </a:rPr>
              <a:t>a'owpfckckodkY</a:t>
            </a:r>
            <a:r>
              <a:rPr lang="en-US" dirty="0" smtClean="0">
                <a:latin typeface="-Win---Inwa" pitchFamily="2" charset="0"/>
              </a:rPr>
              <a:t> &amp;[</a:t>
            </a:r>
            <a:r>
              <a:rPr lang="en-US" dirty="0" err="1" smtClean="0">
                <a:latin typeface="-Win---Inwa" pitchFamily="2" charset="0"/>
              </a:rPr>
              <a:t>wf,mOf^</a:t>
            </a:r>
            <a:r>
              <a:rPr lang="en-US" strike="sngStrike" dirty="0" err="1" smtClean="0">
                <a:latin typeface="-Win---Inwa" pitchFamily="2" charset="0"/>
              </a:rPr>
              <a:t>pufrJhav,mOf</a:t>
            </a:r>
            <a:r>
              <a:rPr lang="en-US" strike="sngStrike" dirty="0" smtClean="0">
                <a:latin typeface="-Win---Inwa" pitchFamily="2" charset="0"/>
              </a:rPr>
              <a:t>^ </a:t>
            </a:r>
            <a:r>
              <a:rPr lang="en-US" strike="sngStrike" dirty="0" err="1" smtClean="0">
                <a:latin typeface="-Win---Inwa" pitchFamily="2" charset="0"/>
              </a:rPr>
              <a:t>av</a:t>
            </a:r>
            <a:r>
              <a:rPr lang="en-US" strike="sngStrike" dirty="0" smtClean="0">
                <a:latin typeface="-Win---Inwa" pitchFamily="2" charset="0"/>
              </a:rPr>
              <a:t>[</a:t>
            </a:r>
            <a:r>
              <a:rPr lang="en-US" strike="sngStrike" dirty="0" err="1" smtClean="0">
                <a:latin typeface="-Win---Inwa" pitchFamily="2" charset="0"/>
              </a:rPr>
              <a:t>kefpD;,mOfjzif</a:t>
            </a:r>
            <a:r>
              <a:rPr lang="en-US" dirty="0" err="1" smtClean="0">
                <a:latin typeface="-Win---Inwa" pitchFamily="2" charset="0"/>
              </a:rPr>
              <a:t>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pDpOfykdYaqmifay;jcif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	(3) 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jrefrmEdkifiHom;c&amp;D;onfrsm;ESifh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EdkifiHjcm;c&amp;D;onfrsm;tm;a'owpfcktwGif;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pufrJhav,mOf^av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kefpD;,mOf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^ </a:t>
            </a:r>
            <a:r>
              <a:rPr lang="en-US" dirty="0" smtClean="0">
                <a:latin typeface="-Win---Inwa" pitchFamily="2" charset="0"/>
              </a:rPr>
              <a:t>				</a:t>
            </a:r>
            <a:r>
              <a:rPr lang="en-US" dirty="0" err="1" smtClean="0">
                <a:latin typeface="-Win---Inwa" pitchFamily="2" charset="0"/>
              </a:rPr>
              <a:t>rdk;ysHylazmif;jzifhpDpOfykdYaqmifay;jcif</a:t>
            </a:r>
            <a:r>
              <a:rPr lang="en-US" dirty="0" smtClean="0">
                <a:latin typeface="-Win---Inwa" pitchFamily="2" charset="0"/>
              </a:rPr>
              <a:t>;/</a:t>
            </a:r>
          </a:p>
          <a:p>
            <a:pPr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rSwfcsuf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/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ydkUaqmifa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&amp;;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vkyfief;wpfckcsif;tvdkuf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oufqdkif&amp;mXme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\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vkyfief;vdkifpiftay:tajccHí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</a:rPr>
              <a:t>aqmif&amp;Guf&amp;rnf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{nhfvrf;nTef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jrefrmEdkifiHom;c&amp;D;onfrsm;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jrefrmEdkifiHokdYvma&amp;mufMuaom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urÇmvSnfhc&amp;D;onfrsm;ESifh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;{nhfonfrsm;tm;c&amp;D;pOf0efaqmifrSKwpfckcktwGufpD;yGm;a&amp;;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tvkdYiSmtcaMu;aiG&amp;,lí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bmompum;qdkif&amp;m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&amp;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Sif;vif;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aqmif&amp;Gufay;oludkqdkonf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(n)	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{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nhfonf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wnf;ckd&amp;dyfomü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wnf;ckdol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vkyfief;qdkif&amp;m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c&amp;D;pOf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0efaqmifrSKwpfckck &amp;,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lolukd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(#)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qdk&amp;mwGif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vuf&amp;Sdxkwfay;aeaom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jynf0ifcGihfADZm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trsKd;tpm;tay:tajccHí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vma&amp;mufaom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      	  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urÇmvSnfhc&amp;D;onfESifh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;{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nfhonfrsm;udkqdkonf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3402"/>
            <a:ext cx="9144000" cy="649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(X)	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urÇmvSnfhc&amp;D;onf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qkdonfrSm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rdrdaexdkif&amp;mEdkifiHrS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tjcm;EdkifiHodkY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tvnftywfc&amp;D;xGufoludkqdkonf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				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if;pum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tcgtm;avsmfpGm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urÇmvSnfhc&amp;D;onf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t"dyÜg,fzGifhqdkxm;jcif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cH&amp;olvnf;yg0ifonf/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(!)	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;{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nhfonf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jynfyrSjrefrmEdkifiHodkY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taMumif;udpöwpfckckjzifhacwÅvma&amp;mufonfh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EdkifiHjcm;om;udk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if;pum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yfwGif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jynfyrS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acwÅvma&amp;mufaexdkifaom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EdkifiHjcm;om;vnf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yg0ifonf/ 		(¡)	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jynfwGif;c&amp;D;onf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jrefrmEdkifiHwGifaexdkifí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jrefrmEdkifiHtwGif;rdrdaexdkif&amp;ma'orS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tjcm;a'oodkY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tvnftywfc&amp;D;xGufoludkqdkonf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(P)	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dkw,fESihfc&amp;D;oGm;vma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dkw,fvkyfief;ESihfwnf;cdk&amp;dyfomvkyfief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onfydkUaqmifa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;?{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nfhvrf;nTefvkyfief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wdkUtjyif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qufpyfonfh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tjcm;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pD;yGm;a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qdkvdkonf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(w)	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vkyfief;rsm;ESihfqufpyfonfh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pD;yGm;a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taxmuftuljzpfapNyD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dkw,fvkyfief;ESifhqufpyfwnf&amp;Sdaom&amp;Hk;cef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aps;qdkifcef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jycef;rsm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cef;r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odkUr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tpnf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ta0;cef;riSm;&amp;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rf;jcif;ESifh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0efaqmifrSKay;aom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Service Apartment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uJhodkUaom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umv&amp;SnfoD;oefYtcef;iSm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rf;jcif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pm;aomufqdkifvkyfief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trSwfw&amp;ypönf;ta&amp;mif;qkdifvkyfief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usef;rma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&amp;;ESifhtaxGaxG0efaqmifrSK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dkw,fvkyfief;ESifhc&amp;D;oGm;vkyfief;qdkif&amp;moifwef;ausmif;vkyfief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av,mOfvufrSwfa&amp;mif;csjcif;vkyfief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a&amp;,mOfvufrSwfa&amp;mif;csjcif;vkyfief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rkd;ysHylazmif;tygt0ifpufwyfqifxm;aom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odkYr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kwf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pufwyfqifxm;jcif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r&amp;Sdaomtyef;ajzpD;eif;Edkifonhf,mOfESifhud&amp;d,mrsm;jzifhc&amp;D;oGm;vkyfief;udkaqmif&amp;Gufonhfvkyfief;?[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dkw,fvkyfief;ESifh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oufqdkifonf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[k w&amp;m;0if owfrSwfjyXmef;vmrnfhvkyfief;rsm;yg0ifonf/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863600" algn="l"/>
              </a:tabLst>
            </a:pP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5721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-Win---Inwa" pitchFamily="2" charset="0"/>
              </a:rPr>
              <a:t>(x) </a:t>
            </a:r>
            <a:r>
              <a:rPr lang="en-US" b="1" dirty="0" err="1" smtClean="0">
                <a:latin typeface="-Win---Inwa" pitchFamily="2" charset="0"/>
              </a:rPr>
              <a:t>vkdifpif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vkyfief;wpfckck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vkyfudkif&amp;ef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dkw,fESifhc&amp;D;oGm;nTefMum;rSKOD;pD;Xmeu</a:t>
            </a:r>
            <a:r>
              <a:rPr lang="en-US" dirty="0" smtClean="0">
                <a:latin typeface="-Win---Inwa" pitchFamily="2" charset="0"/>
              </a:rPr>
              <a:t> 			</a:t>
            </a:r>
            <a:r>
              <a:rPr lang="en-US" dirty="0" err="1" smtClean="0">
                <a:latin typeface="-Win---Inwa" pitchFamily="2" charset="0"/>
              </a:rPr>
              <a:t>xkwfay;aomvkyfudkifcGifhudk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qdkonf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</a:tabLst>
            </a:pPr>
            <a:r>
              <a:rPr lang="en-US" dirty="0" smtClean="0">
                <a:latin typeface="-Win---Inwa" pitchFamily="2" charset="0"/>
              </a:rPr>
              <a:t>		(')  </a:t>
            </a:r>
            <a:r>
              <a:rPr lang="en-US" b="1" dirty="0" smtClean="0">
                <a:latin typeface="-Win---Inwa" pitchFamily="2" charset="0"/>
              </a:rPr>
              <a:t>0efMuD;Xme</a:t>
            </a:r>
            <a:r>
              <a:rPr lang="en-US" dirty="0" smtClean="0">
                <a:latin typeface="-Win---Inwa" pitchFamily="2" charset="0"/>
              </a:rPr>
              <a:t>qdkonfrSm </a:t>
            </a:r>
            <a:r>
              <a:rPr lang="en-US" dirty="0" err="1" smtClean="0">
                <a:latin typeface="-Win---Inwa" pitchFamily="2" charset="0"/>
              </a:rPr>
              <a:t>jynfaxmifpktpkd</a:t>
            </a:r>
            <a:r>
              <a:rPr lang="en-US" dirty="0" smtClean="0">
                <a:latin typeface="-Win---Inwa" pitchFamily="2" charset="0"/>
              </a:rPr>
              <a:t>;&amp; ? 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&amp;;vkyfief;0efMuD;Xmeudk </a:t>
            </a:r>
            <a:r>
              <a:rPr lang="en-US" dirty="0" err="1" smtClean="0">
                <a:latin typeface="-Win---Inwa" pitchFamily="2" charset="0"/>
              </a:rPr>
              <a:t>qdkonf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(")	</a:t>
            </a:r>
            <a:r>
              <a:rPr lang="en-US" b="1" dirty="0" smtClean="0">
                <a:latin typeface="-Win---Inwa" pitchFamily="2" charset="0"/>
              </a:rPr>
              <a:t>0efMuD;</a:t>
            </a:r>
            <a:r>
              <a:rPr lang="en-US" dirty="0" smtClean="0">
                <a:latin typeface="-Win---Inwa" pitchFamily="2" charset="0"/>
              </a:rPr>
              <a:t>qdkonfrSm </a:t>
            </a:r>
            <a:r>
              <a:rPr lang="en-US" dirty="0" err="1" smtClean="0">
                <a:latin typeface="-Win---Inwa" pitchFamily="2" charset="0"/>
              </a:rPr>
              <a:t>jynfaxmifpktpkd</a:t>
            </a:r>
            <a:r>
              <a:rPr lang="en-US" dirty="0" smtClean="0">
                <a:latin typeface="-Win---Inwa" pitchFamily="2" charset="0"/>
              </a:rPr>
              <a:t>;&amp;? 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&amp;;vkyfief;0efMuD;Xme?jynfaxmifpk0efMuD;udkqdkonf/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(e) </a:t>
            </a:r>
            <a:r>
              <a:rPr lang="en-US" b="1" dirty="0" err="1" smtClean="0">
                <a:latin typeface="-Win---Inwa" pitchFamily="2" charset="0"/>
              </a:rPr>
              <a:t>OD;pD;Xmersm;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dkw,fESifhc&amp;D;oGm;nTefMum;rSKOD;pD;XmeESifh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dkw,fESifhc&amp;D;oGm;vkyfief;zGUHNzdK;wkd;wufa</a:t>
            </a:r>
            <a:r>
              <a:rPr lang="en-US" dirty="0" smtClean="0">
                <a:latin typeface="-Win---Inwa" pitchFamily="2" charset="0"/>
              </a:rPr>
              <a:t>&amp;; 	    		</a:t>
            </a:r>
            <a:r>
              <a:rPr lang="en-US" dirty="0" err="1" smtClean="0">
                <a:latin typeface="-Win---Inwa" pitchFamily="2" charset="0"/>
              </a:rPr>
              <a:t>OD;pD;XmewkdYudk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qdkonf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latin typeface="-Win---Inwa" pitchFamily="2" charset="0"/>
              </a:rPr>
              <a:t>		</a:t>
            </a:r>
            <a:r>
              <a:rPr lang="en-US" dirty="0" smtClean="0">
                <a:latin typeface="-Win---Inwa" pitchFamily="2" charset="0"/>
              </a:rPr>
              <a:t>(y)</a:t>
            </a:r>
            <a:r>
              <a:rPr lang="en-US" b="1" dirty="0" smtClean="0">
                <a:latin typeface="-Win---Inwa" pitchFamily="2" charset="0"/>
              </a:rPr>
              <a:t>	</a:t>
            </a:r>
            <a:r>
              <a:rPr lang="en-US" b="1" dirty="0" err="1" smtClean="0">
                <a:latin typeface="-Win---Inwa" pitchFamily="2" charset="0"/>
              </a:rPr>
              <a:t>nTefMum;a</a:t>
            </a:r>
            <a:r>
              <a:rPr lang="en-US" b="1" dirty="0" smtClean="0">
                <a:latin typeface="-Win---Inwa" pitchFamily="2" charset="0"/>
              </a:rPr>
              <a:t>&amp;;</a:t>
            </a:r>
            <a:r>
              <a:rPr lang="en-US" b="1" dirty="0" err="1" smtClean="0">
                <a:latin typeface="-Win---Inwa" pitchFamily="2" charset="0"/>
              </a:rPr>
              <a:t>rSL;csKyf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dkw,fESifhc&amp;D;oGm;nTefMum;rSKOD;pD;XmeESifh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dkw,fESifhc&amp;D;oGm;vkyfief;zGUHNzdK;wkd;wuf</a:t>
            </a:r>
            <a:r>
              <a:rPr lang="en-US" dirty="0" smtClean="0">
                <a:latin typeface="-Win---Inwa" pitchFamily="2" charset="0"/>
              </a:rPr>
              <a:t> 			a&amp;;</a:t>
            </a:r>
            <a:r>
              <a:rPr lang="en-US" dirty="0" err="1" smtClean="0">
                <a:latin typeface="-Win---Inwa" pitchFamily="2" charset="0"/>
              </a:rPr>
              <a:t>OD;pD;XmewkdY</a:t>
            </a:r>
            <a:r>
              <a:rPr lang="en-US" dirty="0" smtClean="0">
                <a:latin typeface="-Win---Inwa" pitchFamily="2" charset="0"/>
              </a:rPr>
              <a:t>\ </a:t>
            </a:r>
            <a:r>
              <a:rPr lang="en-US" dirty="0" err="1" smtClean="0">
                <a:latin typeface="-Win---Inwa" pitchFamily="2" charset="0"/>
              </a:rPr>
              <a:t>nTefMum;a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rSL;csKyfrsm;udkqdkonf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(z)	</a:t>
            </a:r>
            <a:r>
              <a:rPr lang="en-US" b="1" dirty="0" err="1" smtClean="0">
                <a:latin typeface="-Win---Inwa" pitchFamily="2" charset="0"/>
              </a:rPr>
              <a:t>ppfaq;a</a:t>
            </a:r>
            <a:r>
              <a:rPr lang="en-US" b="1" dirty="0" smtClean="0">
                <a:latin typeface="-Win---Inwa" pitchFamily="2" charset="0"/>
              </a:rPr>
              <a:t>&amp;;</a:t>
            </a:r>
            <a:r>
              <a:rPr lang="en-US" b="1" dirty="0" err="1" smtClean="0">
                <a:latin typeface="-Win---Inwa" pitchFamily="2" charset="0"/>
              </a:rPr>
              <a:t>tzJGU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vkyfief;tm;vHk;udk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ppfaq;Muyfrwf?xdef;odrf;Edkif&amp;ef</a:t>
            </a:r>
            <a:r>
              <a:rPr lang="en-US" dirty="0" smtClean="0">
                <a:latin typeface="-Win---Inwa" pitchFamily="2" charset="0"/>
              </a:rPr>
              <a:t>       	    		0efBuD;XmeESihf </a:t>
            </a:r>
            <a:r>
              <a:rPr lang="en-US" dirty="0" err="1" smtClean="0">
                <a:latin typeface="-Win---Inwa" pitchFamily="2" charset="0"/>
              </a:rPr>
              <a:t>OD;pD;XmewdkYu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zJGUpnf;ay;aom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tzJGUudk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qdkonf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(A)</a:t>
            </a:r>
            <a:r>
              <a:rPr lang="en-US" b="1" dirty="0" smtClean="0">
                <a:latin typeface="-Win---Inwa" pitchFamily="2" charset="0"/>
              </a:rPr>
              <a:t>  </a:t>
            </a:r>
            <a:r>
              <a:rPr lang="en-US" b="1" dirty="0" err="1" smtClean="0">
                <a:latin typeface="-Win---Inwa" pitchFamily="2" charset="0"/>
              </a:rPr>
              <a:t>a'oqdkif&amp;m&amp;Hk;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OD;pD;Xmersm</a:t>
            </a:r>
            <a:r>
              <a:rPr lang="en-US" dirty="0" smtClean="0">
                <a:latin typeface="-Win---Inwa" pitchFamily="2" charset="0"/>
              </a:rPr>
              <a:t>;\</a:t>
            </a:r>
            <a:r>
              <a:rPr lang="en-US" dirty="0" err="1" smtClean="0">
                <a:latin typeface="-Win---Inwa" pitchFamily="2" charset="0"/>
              </a:rPr>
              <a:t>jynfe,f</a:t>
            </a:r>
            <a:r>
              <a:rPr lang="en-US" dirty="0" smtClean="0">
                <a:latin typeface="-Win---Inwa" pitchFamily="2" charset="0"/>
              </a:rPr>
              <a:t>? </a:t>
            </a:r>
            <a:r>
              <a:rPr lang="en-US" dirty="0" err="1" smtClean="0">
                <a:latin typeface="-Win---Inwa" pitchFamily="2" charset="0"/>
              </a:rPr>
              <a:t>wkdif</a:t>
            </a:r>
            <a:r>
              <a:rPr lang="en-US" dirty="0" smtClean="0">
                <a:latin typeface="-Win---Inwa" pitchFamily="2" charset="0"/>
              </a:rPr>
              <a:t>;? </a:t>
            </a:r>
            <a:r>
              <a:rPr lang="en-US" dirty="0" err="1" smtClean="0">
                <a:latin typeface="-Win---Inwa" pitchFamily="2" charset="0"/>
              </a:rPr>
              <a:t>NrdKUe,fpk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odkYr</a:t>
            </a:r>
            <a:r>
              <a:rPr lang="en-US" dirty="0" smtClean="0">
                <a:latin typeface="-Win---Inwa" pitchFamily="2" charset="0"/>
              </a:rPr>
              <a:t>[</a:t>
            </a:r>
            <a:r>
              <a:rPr lang="en-US" dirty="0" err="1" smtClean="0">
                <a:latin typeface="-Win---Inwa" pitchFamily="2" charset="0"/>
              </a:rPr>
              <a:t>kwf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NrdKUe,f&amp;Hk;udkqdkonf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</a:rPr>
              <a:t>		(b)	</a:t>
            </a:r>
            <a:r>
              <a:rPr lang="en-US" b="1" dirty="0" err="1" smtClean="0">
                <a:latin typeface="-Win---Inwa" pitchFamily="2" charset="0"/>
              </a:rPr>
              <a:t>jrefrmEdkifiHc&amp;D;oGm;vkyfief;tzJGUcsKyf</a:t>
            </a:r>
            <a:r>
              <a:rPr lang="en-US" dirty="0" err="1" smtClean="0">
                <a:latin typeface="-Win---Inwa" pitchFamily="2" charset="0"/>
              </a:rPr>
              <a:t>qdkonfrSm</a:t>
            </a:r>
            <a:r>
              <a:rPr lang="en-US" dirty="0" smtClean="0">
                <a:latin typeface="-Win---Inwa" pitchFamily="2" charset="0"/>
              </a:rPr>
              <a:t> 0efBuD;Xme\ </a:t>
            </a:r>
            <a:r>
              <a:rPr lang="en-US" dirty="0" err="1" smtClean="0">
                <a:latin typeface="-Win---Inwa" pitchFamily="2" charset="0"/>
              </a:rPr>
              <a:t>BuD;MuyfrSKjzihf</a:t>
            </a:r>
            <a:r>
              <a:rPr lang="en-US" dirty="0" smtClean="0">
                <a:latin typeface="-Win---Inwa" pitchFamily="2" charset="0"/>
              </a:rPr>
              <a:t> [</a:t>
            </a:r>
            <a:r>
              <a:rPr lang="en-US" dirty="0" err="1" smtClean="0">
                <a:latin typeface="-Win---Inwa" pitchFamily="2" charset="0"/>
              </a:rPr>
              <a:t>dkw,fESifhc&amp;D;oGm;vma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qdkif&amp;m</a:t>
            </a:r>
            <a:r>
              <a:rPr lang="en-US" dirty="0" smtClean="0">
                <a:latin typeface="-Win---Inwa" pitchFamily="2" charset="0"/>
              </a:rPr>
              <a:t> 			</a:t>
            </a:r>
            <a:r>
              <a:rPr lang="en-US" dirty="0" err="1" smtClean="0">
                <a:latin typeface="-Win---Inwa" pitchFamily="2" charset="0"/>
              </a:rPr>
              <a:t>vkyfief;rsm;pepfwus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zGUHjzdK;wdk;wufvmap&amp;efESihf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jrefrmEdkifiHtm;c&amp;D;pOfa'owpfcktjzpf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xif&amp;Sm;ausmfMum</a:t>
            </a:r>
            <a:r>
              <a:rPr lang="en-US" dirty="0" smtClean="0">
                <a:latin typeface="-Win---Inwa" pitchFamily="2" charset="0"/>
              </a:rPr>
              <a:t>; 			vmap&amp;efwm0efcHaqmif&amp;GufaomtzGJUudkqdkonf/</a:t>
            </a:r>
          </a:p>
          <a:p>
            <a:pPr algn="just">
              <a:lnSpc>
                <a:spcPct val="114000"/>
              </a:lnSpc>
              <a:tabLst>
                <a:tab pos="112713" algn="l"/>
                <a:tab pos="574675" algn="l"/>
                <a:tab pos="1027113" algn="l"/>
              </a:tabLst>
            </a:pPr>
            <a:endParaRPr lang="en-US" dirty="0" smtClean="0">
              <a:latin typeface="-Win---Inwa" pitchFamily="2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endParaRPr lang="en-US" dirty="0" smtClean="0">
              <a:latin typeface="-Win---Inwa" pitchFamily="2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endParaRPr lang="en-US" dirty="0" smtClean="0">
              <a:latin typeface="-Win---Inwa" pitchFamily="2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;(2)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nf&amp;G,fcsufrsm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-Win---Inwa" pitchFamily="2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3/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þOya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'\ 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nf&amp;G,fcsufrsm;rSm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atmufygtwdkif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jzpfonf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a&amp;&amp;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SnfzGUHjzdK;wdk;wufap&amp;ef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jrefrmh,Ofaus;rSKtarGtESpfrsm;ESifh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a&amp;ajrawmawmifobm0tvSrsm;udk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c&amp;D;onfrsm;avhvmEdkifap&amp;ef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(*)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vkyfief;aMumifhh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jrefrmh,Ofaus;rSKtarGtESpfrsm;ESifh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a&amp;ajrawmawmif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obm0tvSrsm;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xdcdkufysufpD;rSK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r&amp;Sdap&amp;ef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c&amp;D;oGm;vkyfief;t&amp;if;tjrpfrsm;udk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jrSifhwif&amp;ef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xdef;odrf;umuG,f&amp;efESifh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zGUHNzdK;wkd;wufatmifaqmif&amp;Guf&amp;ef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taMumif;jyKí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EdkifiHwum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cspfMunf&amp;if;ESD;rSKESifh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od&amp;Sdem;vnfrSK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wkdYudk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taxmuftul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jyKap&amp;ef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(p)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vkyfief;qdkif&amp;mtwwfynm&amp;yfrsm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wdk;wufxGef;um;apí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tvkyftudkiftcGifhtvrf;rsm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ydkrdkwkd;yGm;vmap&amp;ef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vkyfom;rsm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t&amp;nftaoG;ESihfuRrf;usifrSKjrihfrm;wdk;wufap&amp;efESi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vkyfief;rsm;owfrSwfonfh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pHcsdefpHnTef;rsm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?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pnf;urf;owfrSwfcsufrsm;ESihftnD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zGHUjzdK;wdk;wufap&amp;ef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(q)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EdkifiHjcm;c&amp;D;onfrsm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vHkNcHKrSK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ab;tEÅ&amp;m,fuif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ESifh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pdwfauseyfrSK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Sdapa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wdkYudkxdrf;odef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apmifha&amp;Smuf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Muyfrwfaqmif&amp;Gufay;Edkif&amp;ef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  <a:tab pos="1941513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(Z)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qdkif&amp;mvkyfief;rsm;rS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SdaomEdkifiHjcm;aiG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jynfwGif;0ifaiGwdkYjzifh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EdkifiHawmfESihfvlrSK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     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tzGJUtpnf;wpf&amp;yfvHk;tm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tusKd;jyKEdkifap&amp;ef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 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21996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qdkif&amp;mvkyfief;rsm;udktaMumif;jyKíEdkifiHwGif;qif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JrSKavsmhenf;yaysmufa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udktaxmuftul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jyKEdkifap&amp;ef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(n)	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&amp;;qdkif&amp;mvkyfief;rsm;pepfwuszGHUNzdK;wdk;wufapjcif;jzihfobm0ywf0ef;usif 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xdef;odrf;rSKudk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ydkrdktaxmuftuljyKap&amp;ef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(#)	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qdkif&amp;mvkyfief;rsm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pepfwuszGHUNzdK;wdk;wufapjcif;jzihf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 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yHk&amp;dyf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edrdwfyHk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udk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ydkrdkjrihfwifEdkifap&amp;ef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(X)	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qdkif&amp;mvkyfief;rsm;wGif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yg0ifvkyfudkifvQuf&amp;Sdaom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vkyfom;rsm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t&amp;nftaoG;ESihftqihftwef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jrihfrm;wdk;wufap&amp;ef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(!)	[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qdkif&amp;mvkyfief;rsm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owfrSwfonfhpHcsdef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pHnTef;rsm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;? 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pnf;urf;owfrSwf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csufrsm;ESifhtnDzGHUNzdK;wdk;wufap&amp;ef</a:t>
            </a:r>
            <a:r>
              <a:rPr lang="en-US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strike="sngStrike" dirty="0" smtClean="0">
              <a:latin typeface="-Win---Inwa" pitchFamily="2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5902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;(3)</a:t>
            </a:r>
            <a:endParaRPr lang="en-US" b="1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trsdK;om;c&amp;D;oGm;vkyfief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zGHUjzdK;wdk;wufa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A[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dkaumfrwD</a:t>
            </a: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b="1" strike="sngStrike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dkw,fESifhc&amp;D;oGm;tmPmydkiftzJGUrsm</a:t>
            </a:r>
            <a:r>
              <a:rPr lang="en-US" b="1" strike="sngStrike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zJGUpnf;jcif;ESifh</a:t>
            </a:r>
            <a:endParaRPr lang="en-US" b="1" dirty="0" smtClean="0">
              <a:latin typeface="-Win---Inwa" pitchFamily="2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vkyfief;wm0efrsm;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latin typeface="-Win---Inwa" pitchFamily="2" charset="0"/>
                <a:cs typeface="Times New Roman" pitchFamily="18" charset="0"/>
              </a:rPr>
              <a:t>	</a:t>
            </a:r>
            <a:r>
              <a:rPr lang="en-US" dirty="0" smtClean="0">
                <a:latin typeface="-Win---Inwa" pitchFamily="2" charset="0"/>
                <a:cs typeface="Times New Roman" pitchFamily="18" charset="0"/>
              </a:rPr>
              <a:t>4/	</a:t>
            </a:r>
            <a:r>
              <a:rPr lang="en-US" dirty="0" err="1" smtClean="0">
                <a:latin typeface="-Win---Inwa" pitchFamily="2" charset="0"/>
                <a:cs typeface="Times New Roman" pitchFamily="18" charset="0"/>
              </a:rPr>
              <a:t>jrefrmEdkifiH</a:t>
            </a:r>
            <a:r>
              <a:rPr lang="en-US" dirty="0" smtClean="0">
                <a:latin typeface="-Win---Inwa" pitchFamily="2" charset="0"/>
                <a:cs typeface="Times New Roman" pitchFamily="18" charset="0"/>
              </a:rPr>
              <a:t>\ </a:t>
            </a:r>
            <a:r>
              <a:rPr lang="en-US" dirty="0" err="1" smtClean="0">
                <a:latin typeface="-Win---Inwa" pitchFamily="2" charset="0"/>
                <a:cs typeface="Times New Roman" pitchFamily="18" charset="0"/>
              </a:rPr>
              <a:t>c&amp;D;oGm;vkyfief</a:t>
            </a:r>
            <a:r>
              <a:rPr lang="en-US" dirty="0" smtClean="0">
                <a:latin typeface="-Win---Inwa" pitchFamily="2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cs typeface="Times New Roman" pitchFamily="18" charset="0"/>
              </a:rPr>
              <a:t>pepfwusESifh</a:t>
            </a:r>
            <a:r>
              <a:rPr lang="en-US" dirty="0" smtClean="0">
                <a:latin typeface="-Win---Inwa" pitchFamily="2" charset="0"/>
                <a:cs typeface="Times New Roman" pitchFamily="18" charset="0"/>
              </a:rPr>
              <a:t> a&amp;&amp;</a:t>
            </a:r>
            <a:r>
              <a:rPr lang="en-US" dirty="0" err="1" smtClean="0">
                <a:latin typeface="-Win---Inwa" pitchFamily="2" charset="0"/>
                <a:cs typeface="Times New Roman" pitchFamily="18" charset="0"/>
              </a:rPr>
              <a:t>Snf&amp;SifoefzGHUNzdK;wdk;wuf&amp;eftwGuf</a:t>
            </a:r>
            <a:r>
              <a:rPr lang="en-US" dirty="0" smtClean="0">
                <a:latin typeface="-Win---Inwa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jynfaxmifpktpdk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   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atmufygyk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*¾dKvfrsm;yg0ifaom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EdkifiHawmftqifh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trsdK;om;c&amp;D;oGm;vkyfief;zGHUNzdK;wdk;wufa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A[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dkaumfrwDudk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zGJUpnf;ygonf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(1)	‘</a:t>
            </a:r>
            <a:r>
              <a:rPr lang="en-US" dirty="0" smtClean="0">
                <a:latin typeface="WinInnwa090"/>
                <a:ea typeface="Times New Roman" pitchFamily="18" charset="0"/>
                <a:cs typeface="Times New Roman" pitchFamily="18" charset="0"/>
              </a:rPr>
              <a:t>'</a:t>
            </a:r>
            <a:r>
              <a:rPr lang="en-US" dirty="0" err="1" smtClean="0">
                <a:latin typeface="WinInnwa09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wd,or®w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OuúX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jynfaxmifpkor®wjrefrmEdkifiHawmf</a:t>
            </a: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(2)	jynfaxmifpk0efBuD;rsm;? </a:t>
            </a:r>
            <a:r>
              <a:rPr lang="en-US" dirty="0" smtClean="0">
                <a:latin typeface="WinInnwa090"/>
                <a:ea typeface="Times New Roman" pitchFamily="18" charset="0"/>
                <a:cs typeface="Times New Roman" pitchFamily="18" charset="0"/>
              </a:rPr>
              <a:t>'k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wd,0efBuD;rsm;?		tzGJU0ifrsm;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jrefrmEdkifiHc&amp;D;oGm;vkyfief;tzGJUcsKyfOuúX?jrefrmEdkifiH</a:t>
            </a: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ukefonfrsm;ESifhpufrIvkyfief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Sifrsm;toif;csKyfOuúX</a:t>
            </a: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(3)	jynfaxmifpk0efBuD;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twGif;a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rSL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dkw,fESifhc&amp;D;oGm;vma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&amp;;vkyfief;0efBuD;Xme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(4)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nTefMum;a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rSL;csKyf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wGJbuftwGif;a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rSL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		[</a:t>
            </a:r>
            <a:r>
              <a:rPr lang="en-US" dirty="0" err="1" smtClean="0">
                <a:solidFill>
                  <a:srgbClr val="FF0000"/>
                </a:solidFill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dkw,fESihfc&amp;D;oGm;nTefMum;rIOD;pD;Xme</a:t>
            </a:r>
            <a:endParaRPr lang="en-US" dirty="0" smtClean="0">
              <a:solidFill>
                <a:srgbClr val="FF0000"/>
              </a:solidFill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sz="1700" dirty="0" smtClean="0">
                <a:latin typeface="A_Type Writer" pitchFamily="2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5/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trsdK;om;c&amp;D;oGm;vkyfief;zGHUjzdK;wdk;wufa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&amp;;A[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dkaumfrwD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\vkyfief;wm0efrsm;rSmatmufygtwdkif;jzpfygonf-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(u)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trsdK;om;tqihf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c&amp;D;oGm;vkyfief;qdkif&amp;m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rl0g'rsm;?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yifrpDrHudef;rsm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a&amp;;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qGJtaumiftxnfazmf&amp;ef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,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if;pDrHudef;rsm;wGif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yg0ifaomvkyfief;&amp;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yfrsm;udk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tcsdefESihfwpfajy;nD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taumiftxnfazmfEdkifa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BuD;Muyf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xdef;odrf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(*)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c&amp;D;oGm;vkyfief;yifrpDrHudef;yg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OD;pm;ay;vkyfief;rsm;twGuf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vdktyfaomtultnDrsm;udk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zGHHUjzdK;a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rdwfbuf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tzGJUrsm;xHrS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&amp;&amp;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SdEdkifa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aqmif&amp;Guf&amp;efESihf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vdktyfygu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4if;wdkUyg0ifaomtzGJUyg0if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aqmif&amp;Guf&amp;ef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(C)	c&amp;D;oGm;vkyfief;qdkif&amp;mrl0g'rsm;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taumiftxnfazmfEdkifa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&amp;;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twGuf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BuD;Muyfxdef;odrf;rI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tzGJUtm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jynfe,fESihf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wdkif;a'oBuD;tqihfrsm;wGif</a:t>
            </a: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zGJUpnf;wm0efay;tyf&amp;ef/</a:t>
            </a:r>
            <a:endParaRPr lang="en-US" dirty="0" smtClean="0">
              <a:latin typeface="-Win---Inwa" pitchFamily="2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endParaRPr lang="en-US" dirty="0" smtClean="0">
              <a:latin typeface="-Win---Inwa" pitchFamily="2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"/>
            <a:ext cx="8991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		(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)	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jynfe,fESihfwdkif;a'oBuD;rsm;rS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c&amp;D;oGm;vkyfief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BuD;Muyfxdef;odrf;rItzGJUESihf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jrefrmEdkifiHc&amp;D;oGm;vkyfief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 			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tzJGUcsKyfvufatmuf&amp;Sd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toif;tzGJUrsm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;\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wifjyvmrIrsm;tay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vrf;nTefrIay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efESihfulnDyHhydk;ay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;&amp;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ef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-Win---Inwa" pitchFamily="2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(p)	</a:t>
            </a:r>
            <a:r>
              <a:rPr lang="en-US" dirty="0" err="1" smtClean="0">
                <a:latin typeface="-Win---Inwa" pitchFamily="2" charset="0"/>
              </a:rPr>
              <a:t>ESpfpOfEdkifiHjcm</a:t>
            </a:r>
            <a:r>
              <a:rPr lang="en-US" strike="sngStrike" dirty="0" smtClean="0">
                <a:latin typeface="-Win---Inwa" pitchFamily="2" charset="0"/>
              </a:rPr>
              <a:t>;{nfhon</a:t>
            </a:r>
            <a:r>
              <a:rPr lang="en-US" dirty="0" smtClean="0">
                <a:latin typeface="-Win---Inwa" pitchFamily="2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-Win---Inwa" pitchFamily="2" charset="0"/>
              </a:rPr>
              <a:t>c&amp;D;onf</a:t>
            </a:r>
            <a:r>
              <a:rPr lang="en-US" dirty="0" smtClean="0">
                <a:latin typeface="-Win---Inwa" pitchFamily="2" charset="0"/>
              </a:rPr>
              <a:t>0ifa&amp;mufrIwdk;wufjr§ihfrm;a&amp;;?trsdK;om;0ifaiGwdk;yGm;a&amp;;?</a:t>
            </a:r>
            <a:r>
              <a:rPr lang="en-US" dirty="0" err="1" smtClean="0">
                <a:latin typeface="-Win---Inwa" pitchFamily="2" charset="0"/>
              </a:rPr>
              <a:t>tvkyftudkiftcGihftvrf</a:t>
            </a:r>
            <a:r>
              <a:rPr lang="en-US" dirty="0" smtClean="0">
                <a:latin typeface="-Win---Inwa" pitchFamily="2" charset="0"/>
              </a:rPr>
              <a:t>; 			</a:t>
            </a:r>
            <a:r>
              <a:rPr lang="en-US" dirty="0" err="1" smtClean="0">
                <a:latin typeface="-Win---Inwa" pitchFamily="2" charset="0"/>
              </a:rPr>
              <a:t>rsm;ykdrkd</a:t>
            </a:r>
            <a:r>
              <a:rPr lang="en-US" dirty="0" smtClean="0">
                <a:latin typeface="-Win---Inwa" pitchFamily="2" charset="0"/>
              </a:rPr>
              <a:t>&amp;&amp;</a:t>
            </a:r>
            <a:r>
              <a:rPr lang="en-US" dirty="0" err="1" smtClean="0">
                <a:latin typeface="-Win---Inwa" pitchFamily="2" charset="0"/>
              </a:rPr>
              <a:t>Sda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wdkUtwGuf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enf;vrf;rsm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SmazGaqmif&amp;Guf&amp;ef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(q)	</a:t>
            </a:r>
            <a:r>
              <a:rPr lang="en-US" dirty="0" err="1" smtClean="0">
                <a:latin typeface="-Win---Inwa" pitchFamily="2" charset="0"/>
              </a:rPr>
              <a:t>c&amp;D;pOfa'oaps;uGufzGHUjzdK;wdk;wufa</a:t>
            </a:r>
            <a:r>
              <a:rPr lang="en-US" dirty="0" smtClean="0">
                <a:latin typeface="-Win---Inwa" pitchFamily="2" charset="0"/>
              </a:rPr>
              <a:t>&amp;;?</a:t>
            </a:r>
            <a:r>
              <a:rPr lang="en-US" dirty="0" err="1" smtClean="0">
                <a:latin typeface="-Win---Inwa" pitchFamily="2" charset="0"/>
              </a:rPr>
              <a:t>jrefrmEdkifiHtm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c&amp;D;pOfa'owpfcktjzpf</a:t>
            </a:r>
            <a:r>
              <a:rPr lang="en-US" dirty="0" smtClean="0">
                <a:latin typeface="-Win---Inwa" pitchFamily="2" charset="0"/>
              </a:rPr>
              <a:t>	</a:t>
            </a:r>
            <a:r>
              <a:rPr lang="en-US" dirty="0" err="1" smtClean="0">
                <a:latin typeface="-Win---Inwa" pitchFamily="2" charset="0"/>
              </a:rPr>
              <a:t>xif&amp;Sm;vma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twGufvdktyfaom</a:t>
            </a:r>
            <a:r>
              <a:rPr lang="en-US" dirty="0" smtClean="0">
                <a:latin typeface="-Win---Inwa" pitchFamily="2" charset="0"/>
              </a:rPr>
              <a:t> 			</a:t>
            </a:r>
            <a:r>
              <a:rPr lang="en-US" dirty="0" err="1" smtClean="0">
                <a:latin typeface="-Win---Inwa" pitchFamily="2" charset="0"/>
              </a:rPr>
              <a:t>tpDtrH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rsm;csrSwf&amp;ef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(Z)	</a:t>
            </a:r>
            <a:r>
              <a:rPr lang="en-US" dirty="0" err="1" smtClean="0">
                <a:latin typeface="-Win---Inwa" pitchFamily="2" charset="0"/>
              </a:rPr>
              <a:t>c&amp;D;oGm;vkyfief;zGHUjzdK;a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qdkif&amp;m</a:t>
            </a:r>
            <a:r>
              <a:rPr lang="en-US" dirty="0" smtClean="0">
                <a:latin typeface="-Win---Inwa" pitchFamily="2" charset="0"/>
              </a:rPr>
              <a:t> pmwrf;zufyGJ?aqG;aEG;yJG?tpnf;ta0;ESihf </a:t>
            </a:r>
            <a:r>
              <a:rPr lang="en-US" dirty="0" err="1" smtClean="0">
                <a:latin typeface="-Win---Inwa" pitchFamily="2" charset="0"/>
              </a:rPr>
              <a:t>jyyGJrsm;twGuf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vdktyfonfh</a:t>
            </a:r>
            <a:r>
              <a:rPr lang="en-US" dirty="0" smtClean="0">
                <a:latin typeface="-Win---Inwa" pitchFamily="2" charset="0"/>
              </a:rPr>
              <a:t> 				</a:t>
            </a:r>
            <a:r>
              <a:rPr lang="en-US" dirty="0" err="1" smtClean="0">
                <a:latin typeface="-Win---Inwa" pitchFamily="2" charset="0"/>
              </a:rPr>
              <a:t>tpDtrHrsm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csrSwf&amp;ef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</a:t>
            </a:r>
            <a:r>
              <a:rPr lang="en-US" dirty="0" err="1" smtClean="0">
                <a:latin typeface="-Win---Inwa" pitchFamily="2" charset="0"/>
              </a:rPr>
              <a:t>ps</a:t>
            </a:r>
            <a:r>
              <a:rPr lang="en-US" dirty="0" smtClean="0">
                <a:latin typeface="-Win---Inwa" pitchFamily="2" charset="0"/>
              </a:rPr>
              <a:t>)	</a:t>
            </a:r>
            <a:r>
              <a:rPr lang="en-US" dirty="0" err="1" smtClean="0">
                <a:latin typeface="-Win---Inwa" pitchFamily="2" charset="0"/>
              </a:rPr>
              <a:t>jrefrmEdkifiHc&amp;D;pOfa'orsm</a:t>
            </a:r>
            <a:r>
              <a:rPr lang="en-US" dirty="0" smtClean="0">
                <a:latin typeface="-Win---Inwa" pitchFamily="2" charset="0"/>
              </a:rPr>
              <a:t>;\  &amp;</a:t>
            </a:r>
            <a:r>
              <a:rPr lang="en-US" dirty="0" err="1" smtClean="0">
                <a:latin typeface="-Win---Inwa" pitchFamily="2" charset="0"/>
              </a:rPr>
              <a:t>Sd&amp;if;qGJaqmifrIrsm;udk</a:t>
            </a:r>
            <a:r>
              <a:rPr lang="en-US" dirty="0" smtClean="0">
                <a:latin typeface="-Win---Inwa" pitchFamily="2" charset="0"/>
              </a:rPr>
              <a:t>  a&amp;&amp;</a:t>
            </a:r>
            <a:r>
              <a:rPr lang="en-US" dirty="0" err="1" smtClean="0">
                <a:latin typeface="-Win---Inwa" pitchFamily="2" charset="0"/>
              </a:rPr>
              <a:t>SnfwnfwHhatmif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xdef;odrf;apmihfa&amp;Smuf&amp;efESihf</a:t>
            </a:r>
            <a:r>
              <a:rPr lang="en-US" dirty="0" smtClean="0">
                <a:latin typeface="-Win---Inwa" pitchFamily="2" charset="0"/>
              </a:rPr>
              <a:t>    			</a:t>
            </a:r>
            <a:r>
              <a:rPr lang="en-US" dirty="0" err="1" smtClean="0">
                <a:latin typeface="-Win---Inwa" pitchFamily="2" charset="0"/>
              </a:rPr>
              <a:t>c&amp;D;pOf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a'otopfESihf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qJGaqmifrItopfrsm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wdk;csJUazmfxkwf&amp;ef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(n)	</a:t>
            </a:r>
            <a:r>
              <a:rPr lang="en-US" dirty="0" err="1" smtClean="0">
                <a:latin typeface="-Win---Inwa" pitchFamily="2" charset="0"/>
              </a:rPr>
              <a:t>c&amp;D;pOfa'orsm;ü</a:t>
            </a:r>
            <a:r>
              <a:rPr lang="en-US" dirty="0" smtClean="0">
                <a:latin typeface="-Win---Inwa" pitchFamily="2" charset="0"/>
              </a:rPr>
              <a:t> 0ifaMu;rsm; </a:t>
            </a:r>
            <a:r>
              <a:rPr lang="en-US" dirty="0" err="1" smtClean="0">
                <a:latin typeface="-Win---Inwa" pitchFamily="2" charset="0"/>
              </a:rPr>
              <a:t>pepfwusaumuf,l&amp;efESihf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enf;vrf;rsm;csrSwfí</a:t>
            </a:r>
            <a:r>
              <a:rPr lang="en-US" dirty="0" smtClean="0">
                <a:latin typeface="-Win---Inwa" pitchFamily="2" charset="0"/>
              </a:rPr>
              <a:t> ,</a:t>
            </a:r>
            <a:r>
              <a:rPr lang="en-US" dirty="0" err="1" smtClean="0">
                <a:latin typeface="-Win---Inwa" pitchFamily="2" charset="0"/>
              </a:rPr>
              <a:t>if;rS</a:t>
            </a:r>
            <a:r>
              <a:rPr lang="en-US" dirty="0" smtClean="0">
                <a:latin typeface="-Win---Inwa" pitchFamily="2" charset="0"/>
              </a:rPr>
              <a:t> &amp;&amp;Sdaom0ifaiGjzihf 			wm0efodc&amp;D;oGm;vkyfief;udk </a:t>
            </a:r>
            <a:r>
              <a:rPr lang="en-US" dirty="0" err="1" smtClean="0">
                <a:latin typeface="-Win---Inwa" pitchFamily="2" charset="0"/>
              </a:rPr>
              <a:t>taxmuftuljzpfapa</a:t>
            </a:r>
            <a:r>
              <a:rPr lang="en-US" dirty="0" smtClean="0">
                <a:latin typeface="-Win---Inwa" pitchFamily="2" charset="0"/>
              </a:rPr>
              <a:t>&amp;; rl0g'csrSwfaqmif&amp;Guf&amp;ef/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(#)	</a:t>
            </a:r>
            <a:r>
              <a:rPr lang="en-US" dirty="0" err="1" smtClean="0">
                <a:latin typeface="-Win---Inwa" pitchFamily="2" charset="0"/>
              </a:rPr>
              <a:t>c&amp;D;pOfa'orsm;twGif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Zkefrsm;owfrSwf&amp;efESihf,if;Zkefrsm;twGif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tajccHtaqmufttHkrsm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ydkrkdaumif;rGefvma</a:t>
            </a:r>
            <a:r>
              <a:rPr lang="en-US" dirty="0" smtClean="0">
                <a:latin typeface="-Win---Inwa" pitchFamily="2" charset="0"/>
              </a:rPr>
              <a:t>&amp;; 			</a:t>
            </a:r>
            <a:r>
              <a:rPr lang="en-US" dirty="0" err="1" smtClean="0">
                <a:latin typeface="-Win---Inwa" pitchFamily="2" charset="0"/>
              </a:rPr>
              <a:t>Muyfrwfaqmif&amp;Guf&amp;ef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(X)	</a:t>
            </a:r>
            <a:r>
              <a:rPr lang="en-US" dirty="0" err="1" smtClean="0">
                <a:latin typeface="-Win---Inwa" pitchFamily="2" charset="0"/>
              </a:rPr>
              <a:t>urÇmh&amp;moDOwkajymif;vJvmrIESihfpyfvsOf;í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c&amp;D;oGm;vkyfief;tydkif;rSvdkufavsmnDaxG&amp;SdapjyD</a:t>
            </a:r>
            <a:r>
              <a:rPr lang="en-US" dirty="0" smtClean="0">
                <a:latin typeface="-Win---Inwa" pitchFamily="2" charset="0"/>
              </a:rPr>
              <a:t>;  obm0ywf0ef;usif 			</a:t>
            </a:r>
            <a:r>
              <a:rPr lang="en-US" dirty="0" err="1" smtClean="0">
                <a:latin typeface="-Win---Inwa" pitchFamily="2" charset="0"/>
              </a:rPr>
              <a:t>udk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tusdK;jyKaprnfh</a:t>
            </a:r>
            <a:r>
              <a:rPr lang="en-US" dirty="0" smtClean="0">
                <a:latin typeface="-Win---Inwa" pitchFamily="2" charset="0"/>
              </a:rPr>
              <a:t>  </a:t>
            </a:r>
            <a:r>
              <a:rPr lang="en-US" dirty="0" err="1" smtClean="0">
                <a:latin typeface="-Win---Inwa" pitchFamily="2" charset="0"/>
              </a:rPr>
              <a:t>c&amp;D;oGm;vkyfief;qdkif&amp;mtpDtpOfrsm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azmffxkwfay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ef</a:t>
            </a:r>
            <a:r>
              <a:rPr lang="en-US" dirty="0" smtClean="0">
                <a:latin typeface="-Win---Inwa" pitchFamily="2" charset="0"/>
              </a:rPr>
              <a:t>/ </a:t>
            </a:r>
          </a:p>
          <a:p>
            <a:pPr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(!)	obm0tajccHc&amp;D;oGm;vkyfief;aqmif&amp;GufEdkif&amp;eftwGuf  </a:t>
            </a:r>
            <a:r>
              <a:rPr lang="en-US" dirty="0" err="1" smtClean="0">
                <a:latin typeface="-Win---Inwa" pitchFamily="2" charset="0"/>
              </a:rPr>
              <a:t>BuD;MuyfuGyfuJrIqdkif&amp;m</a:t>
            </a:r>
            <a:r>
              <a:rPr lang="en-US" dirty="0" smtClean="0">
                <a:latin typeface="-Win---Inwa" pitchFamily="2" charset="0"/>
              </a:rPr>
              <a:t> rl0g'csrSwfay;&amp;</a:t>
            </a:r>
            <a:r>
              <a:rPr lang="en-US" dirty="0" err="1" smtClean="0">
                <a:latin typeface="-Win---Inwa" pitchFamily="2" charset="0"/>
              </a:rPr>
              <a:t>ef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dirty="0" smtClean="0">
                <a:latin typeface="-Win---Inwa" pitchFamily="2" charset="0"/>
              </a:rPr>
              <a:t>		(¡)	</a:t>
            </a:r>
            <a:r>
              <a:rPr lang="en-US" dirty="0" err="1" smtClean="0">
                <a:latin typeface="-Win---Inwa" pitchFamily="2" charset="0"/>
              </a:rPr>
              <a:t>c&amp;D;oGm;vkyfief;qdkif&amp;m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tajccHtaqmufttHkrsm</a:t>
            </a:r>
            <a:r>
              <a:rPr lang="en-US" dirty="0" smtClean="0">
                <a:latin typeface="-Win---Inwa" pitchFamily="2" charset="0"/>
              </a:rPr>
              <a:t>; </a:t>
            </a:r>
            <a:r>
              <a:rPr lang="en-US" dirty="0" err="1" smtClean="0">
                <a:latin typeface="-Win---Inwa" pitchFamily="2" charset="0"/>
              </a:rPr>
              <a:t>zGHUjzdK;wdk;wufvmatmif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EdkifiHawmftpdk</a:t>
            </a:r>
            <a:r>
              <a:rPr lang="en-US" dirty="0" smtClean="0">
                <a:latin typeface="-Win---Inwa" pitchFamily="2" charset="0"/>
              </a:rPr>
              <a:t>;&amp;</a:t>
            </a:r>
            <a:r>
              <a:rPr lang="en-US" dirty="0" err="1" smtClean="0">
                <a:latin typeface="-Win---Inwa" pitchFamily="2" charset="0"/>
              </a:rPr>
              <a:t>tpDtrHjzihf</a:t>
            </a:r>
            <a:r>
              <a:rPr lang="en-US" dirty="0" smtClean="0">
                <a:latin typeface="-Win---Inwa" pitchFamily="2" charset="0"/>
              </a:rPr>
              <a:t> 				</a:t>
            </a:r>
            <a:r>
              <a:rPr lang="en-US" dirty="0" err="1" smtClean="0">
                <a:latin typeface="-Win---Inwa" pitchFamily="2" charset="0"/>
              </a:rPr>
              <a:t>aqmif&amp;GufEdkifa</a:t>
            </a:r>
            <a:r>
              <a:rPr lang="en-US" dirty="0" smtClean="0">
                <a:latin typeface="-Win---Inwa" pitchFamily="2" charset="0"/>
              </a:rPr>
              <a:t>&amp;;</a:t>
            </a:r>
            <a:r>
              <a:rPr lang="en-US" dirty="0" err="1" smtClean="0">
                <a:latin typeface="-Win---Inwa" pitchFamily="2" charset="0"/>
              </a:rPr>
              <a:t>ESihf</a:t>
            </a:r>
            <a:r>
              <a:rPr lang="en-US" dirty="0" smtClean="0">
                <a:latin typeface="-Win---Inwa" pitchFamily="2" charset="0"/>
              </a:rPr>
              <a:t> </a:t>
            </a:r>
            <a:r>
              <a:rPr lang="en-US" dirty="0" err="1" smtClean="0">
                <a:latin typeface="-Win---Inwa" pitchFamily="2" charset="0"/>
              </a:rPr>
              <a:t>jynfytzGJUtpnf;rsm</a:t>
            </a:r>
            <a:r>
              <a:rPr lang="en-US" dirty="0" smtClean="0">
                <a:latin typeface="-Win---Inwa" pitchFamily="2" charset="0"/>
              </a:rPr>
              <a:t>;\ </a:t>
            </a:r>
            <a:r>
              <a:rPr lang="en-US" dirty="0" err="1" smtClean="0">
                <a:latin typeface="-Win---Inwa" pitchFamily="2" charset="0"/>
              </a:rPr>
              <a:t>tultnD</a:t>
            </a:r>
            <a:r>
              <a:rPr lang="en-US" dirty="0" smtClean="0">
                <a:latin typeface="-Win---Inwa" pitchFamily="2" charset="0"/>
              </a:rPr>
              <a:t>&amp;&amp;</a:t>
            </a:r>
            <a:r>
              <a:rPr lang="en-US" dirty="0" err="1" smtClean="0">
                <a:latin typeface="-Win---Inwa" pitchFamily="2" charset="0"/>
              </a:rPr>
              <a:t>Sda</a:t>
            </a:r>
            <a:r>
              <a:rPr lang="en-US" dirty="0" smtClean="0">
                <a:latin typeface="-Win---Inwa" pitchFamily="2" charset="0"/>
              </a:rPr>
              <a:t>&amp;; </a:t>
            </a:r>
            <a:r>
              <a:rPr lang="en-US" dirty="0" err="1" smtClean="0">
                <a:latin typeface="-Win---Inwa" pitchFamily="2" charset="0"/>
              </a:rPr>
              <a:t>BudK;yrf;aqmif&amp;Guf&amp;ef</a:t>
            </a:r>
            <a:r>
              <a:rPr lang="en-US" dirty="0" smtClean="0">
                <a:latin typeface="-Win---Inwa" pitchFamily="2" charset="0"/>
              </a:rPr>
              <a:t>/</a:t>
            </a:r>
          </a:p>
          <a:p>
            <a:pPr algn="just">
              <a:tabLst>
                <a:tab pos="114300" algn="l"/>
                <a:tab pos="571500" algn="l"/>
                <a:tab pos="1028700" algn="l"/>
                <a:tab pos="1485900" algn="l"/>
              </a:tabLst>
            </a:pPr>
            <a:r>
              <a:rPr lang="en-US" b="1" dirty="0" smtClean="0">
                <a:latin typeface="-Win---Innwa" pitchFamily="2" charset="0"/>
              </a:rPr>
              <a:t>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-Win---Innwa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144</Words>
  <Application>Microsoft Office PowerPoint</Application>
  <PresentationFormat>On-screen Show (4:3)</PresentationFormat>
  <Paragraphs>291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MOHT</dc:creator>
  <cp:lastModifiedBy>MOHT</cp:lastModifiedBy>
  <cp:revision>334</cp:revision>
  <dcterms:created xsi:type="dcterms:W3CDTF">2006-08-16T00:00:00Z</dcterms:created>
  <dcterms:modified xsi:type="dcterms:W3CDTF">2014-08-21T09:52:36Z</dcterms:modified>
</cp:coreProperties>
</file>