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4"/>
  </p:sldMasterIdLst>
  <p:notesMasterIdLst>
    <p:notesMasterId r:id="rId7"/>
  </p:notesMasterIdLst>
  <p:handoutMasterIdLst>
    <p:handoutMasterId r:id="rId8"/>
  </p:handoutMasterIdLst>
  <p:sldIdLst>
    <p:sldId id="258" r:id="rId5"/>
    <p:sldId id="396" r:id="rId6"/>
  </p:sldIdLst>
  <p:sldSz cx="9144000" cy="6858000" type="screen4x3"/>
  <p:notesSz cx="7019925" cy="9305925"/>
  <p:defaultTextStyle>
    <a:defPPr>
      <a:defRPr lang="en-US"/>
    </a:defPPr>
    <a:lvl1pPr algn="ctr" rtl="0" fontAlgn="base">
      <a:spcBef>
        <a:spcPct val="0"/>
      </a:spcBef>
      <a:spcAft>
        <a:spcPct val="40000"/>
      </a:spcAft>
      <a:defRPr sz="2400" kern="1200">
        <a:solidFill>
          <a:srgbClr val="0095D3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40000"/>
      </a:spcAft>
      <a:defRPr sz="2400" kern="1200">
        <a:solidFill>
          <a:srgbClr val="0095D3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40000"/>
      </a:spcAft>
      <a:defRPr sz="2400" kern="1200">
        <a:solidFill>
          <a:srgbClr val="0095D3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40000"/>
      </a:spcAft>
      <a:defRPr sz="2400" kern="1200">
        <a:solidFill>
          <a:srgbClr val="0095D3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40000"/>
      </a:spcAft>
      <a:defRPr sz="2400" kern="1200">
        <a:solidFill>
          <a:srgbClr val="0095D3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95D3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95D3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95D3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95D3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8B9"/>
    <a:srgbClr val="FFFFFF"/>
    <a:srgbClr val="52AEDC"/>
    <a:srgbClr val="ACE0F2"/>
    <a:srgbClr val="B3E3F3"/>
    <a:srgbClr val="61C0E0"/>
    <a:srgbClr val="59B1DD"/>
    <a:srgbClr val="68B9E0"/>
    <a:srgbClr val="808080"/>
    <a:srgbClr val="1288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9" autoAdjust="0"/>
    <p:restoredTop sz="92714" autoAdjust="0"/>
  </p:normalViewPr>
  <p:slideViewPr>
    <p:cSldViewPr snapToGrid="0">
      <p:cViewPr varScale="1">
        <p:scale>
          <a:sx n="86" d="100"/>
          <a:sy n="86" d="100"/>
        </p:scale>
        <p:origin x="-1260" y="-78"/>
      </p:cViewPr>
      <p:guideLst>
        <p:guide orient="horz" pos="4143"/>
        <p:guide orient="horz" pos="3243"/>
        <p:guide orient="horz" pos="1112"/>
        <p:guide pos="2880"/>
        <p:guide pos="1747"/>
        <p:guide pos="5526"/>
        <p:guide pos="4650"/>
        <p:guide pos="3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1" tIns="46630" rIns="93261" bIns="4663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58" y="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1" tIns="46630" rIns="93261" bIns="4663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0632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1" tIns="46630" rIns="93261" bIns="4663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8" y="8840632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1" tIns="46630" rIns="93261" bIns="4663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273D68B-0CA8-4788-90D5-2D086E039D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1" tIns="46630" rIns="93261" bIns="4663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58" y="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1" tIns="46630" rIns="93261" bIns="4663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92" y="4420316"/>
            <a:ext cx="5147945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1" tIns="46630" rIns="93261" bIns="46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0632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1" tIns="46630" rIns="93261" bIns="4663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58" y="8840632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1" tIns="46630" rIns="93261" bIns="4663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ED41AE-736E-48F5-8701-1355F6D9E9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43EB8-94ED-4AA0-ACA2-1F68D0EE206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9217" indent="-229217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ED41AE-736E-48F5-8701-1355F6D9E97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30200"/>
            <a:ext cx="8382000" cy="533400"/>
          </a:xfrm>
        </p:spPr>
        <p:txBody>
          <a:bodyPr anchor="t"/>
          <a:lstStyle>
            <a:lvl1pPr>
              <a:defRPr sz="3000">
                <a:solidFill>
                  <a:srgbClr val="003D7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0050" y="1095375"/>
            <a:ext cx="8382000" cy="1295400"/>
          </a:xfrm>
        </p:spPr>
        <p:txBody>
          <a:bodyPr/>
          <a:lstStyle>
            <a:lvl1pPr>
              <a:defRPr sz="1800" b="0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white">
          <a:xfrm>
            <a:off x="381000" y="6381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Aft>
                <a:spcPct val="0"/>
              </a:spcAft>
              <a:defRPr sz="12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 bwMode="gray">
          <a:xfrm>
            <a:off x="6524625" y="6696045"/>
            <a:ext cx="23431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2">
                    <a:lumMod val="75000"/>
                  </a:schemeClr>
                </a:solidFill>
              </a:rPr>
              <a:t>© 2009 VMware Inc. All rights reserved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3F51-2955-4EA9-BE4E-42B6F90C74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2425" y="786384"/>
            <a:ext cx="8385048" cy="5010912"/>
          </a:xfrm>
        </p:spPr>
        <p:txBody>
          <a:bodyPr/>
          <a:lstStyle>
            <a:lvl1pPr marL="114300" indent="-114300">
              <a:buFont typeface="Arial" pitchFamily="34" charset="0"/>
              <a:buChar char=" 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E2332-8FC0-49BF-B121-4F0001B3D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2"/>
          </p:nvPr>
        </p:nvSpPr>
        <p:spPr>
          <a:xfrm>
            <a:off x="2971800" y="63373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000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6250" y="784226"/>
            <a:ext cx="7630668" cy="1079626"/>
          </a:xfrm>
        </p:spPr>
        <p:txBody>
          <a:bodyPr anchor="b"/>
          <a:lstStyle>
            <a:lvl1pPr algn="l">
              <a:defRPr sz="3000">
                <a:solidFill>
                  <a:srgbClr val="003D79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E2332-8FC0-49BF-B121-4F0001B3D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" y="312279"/>
            <a:ext cx="8858250" cy="419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1950" y="2210435"/>
            <a:ext cx="7592568" cy="3748405"/>
          </a:xfrm>
        </p:spPr>
        <p:txBody>
          <a:bodyPr/>
          <a:lstStyle>
            <a:lvl1pPr>
              <a:buFont typeface="Arial" pitchFamily="34" charset="0"/>
              <a:buChar char=" 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2"/>
          </p:nvPr>
        </p:nvSpPr>
        <p:spPr>
          <a:xfrm>
            <a:off x="2971800" y="63373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000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2162174"/>
            <a:ext cx="7254240" cy="1241425"/>
          </a:xfrm>
        </p:spPr>
        <p:txBody>
          <a:bodyPr anchor="b"/>
          <a:lstStyle>
            <a:lvl1pPr algn="ctr">
              <a:defRPr sz="3000">
                <a:solidFill>
                  <a:srgbClr val="003D7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E2332-8FC0-49BF-B121-4F0001B3D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" y="312279"/>
            <a:ext cx="8858250" cy="419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923925" y="3486150"/>
            <a:ext cx="7267575" cy="628650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defRPr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2971800" y="63373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000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950" y="784225"/>
            <a:ext cx="4038600" cy="5006975"/>
          </a:xfrm>
        </p:spPr>
        <p:txBody>
          <a:bodyPr/>
          <a:lstStyle>
            <a:lvl1pPr marL="114300" indent="-114300">
              <a:buFont typeface="Arial" pitchFamily="34" charset="0"/>
              <a:buChar char=" 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84225"/>
            <a:ext cx="4038600" cy="5006975"/>
          </a:xfrm>
        </p:spPr>
        <p:txBody>
          <a:bodyPr/>
          <a:lstStyle>
            <a:lvl1pPr marL="114300" indent="-11430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2BE1A-557D-49D8-B03D-A3D9D3573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2"/>
          </p:nvPr>
        </p:nvSpPr>
        <p:spPr>
          <a:xfrm>
            <a:off x="2971800" y="63373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000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71450"/>
            <a:ext cx="838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784225"/>
            <a:ext cx="838200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454025" y="644652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Aft>
                <a:spcPct val="0"/>
              </a:spcAft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A03F51-2955-4EA9-BE4E-42B6F90C7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184150" y="635000"/>
            <a:ext cx="8775700" cy="0"/>
          </a:xfrm>
          <a:prstGeom prst="line">
            <a:avLst/>
          </a:prstGeom>
          <a:noFill/>
          <a:ln w="52197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184150" y="635000"/>
            <a:ext cx="8775700" cy="0"/>
          </a:xfrm>
          <a:prstGeom prst="line">
            <a:avLst/>
          </a:prstGeom>
          <a:noFill/>
          <a:ln w="52197">
            <a:solidFill>
              <a:srgbClr val="003D7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517" y="5943600"/>
            <a:ext cx="838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Aft>
                <a:spcPct val="0"/>
              </a:spcAft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 bwMode="white">
          <a:xfrm>
            <a:off x="2971800" y="63373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000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28" r:id="rId2"/>
    <p:sldLayoutId id="2147483710" r:id="rId3"/>
    <p:sldLayoutId id="2147483726" r:id="rId4"/>
    <p:sldLayoutId id="2147483727" r:id="rId5"/>
    <p:sldLayoutId id="2147483712" r:id="rId6"/>
  </p:sldLayoutIdLst>
  <p:transition>
    <p:fade/>
  </p:transition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3D7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Arial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Arial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Arial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Arial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14300" indent="-114300" algn="l" rtl="0" eaLnBrk="1" fontAlgn="base" hangingPunct="1">
        <a:lnSpc>
          <a:spcPts val="2400"/>
        </a:lnSpc>
        <a:spcBef>
          <a:spcPts val="1000"/>
        </a:spcBef>
        <a:spcAft>
          <a:spcPct val="0"/>
        </a:spcAft>
        <a:buClr>
          <a:srgbClr val="246978"/>
        </a:buClr>
        <a:buFont typeface="Arial" pitchFamily="34" charset="0"/>
        <a:buChar char=" "/>
        <a:defRPr sz="2000" b="1">
          <a:solidFill>
            <a:srgbClr val="333333"/>
          </a:solidFill>
          <a:latin typeface="+mn-lt"/>
          <a:ea typeface="+mn-ea"/>
          <a:cs typeface="+mn-cs"/>
        </a:defRPr>
      </a:lvl1pPr>
      <a:lvl2pPr marL="400050" indent="-171450" algn="l" rtl="0" eaLnBrk="1" fontAlgn="base" hangingPunct="1">
        <a:lnSpc>
          <a:spcPts val="2200"/>
        </a:lnSpc>
        <a:spcBef>
          <a:spcPts val="800"/>
        </a:spcBef>
        <a:spcAft>
          <a:spcPct val="0"/>
        </a:spcAft>
        <a:buClr>
          <a:srgbClr val="246978"/>
        </a:buClr>
        <a:buSzPct val="110000"/>
        <a:buFont typeface="Times" pitchFamily="18" charset="0"/>
        <a:buChar char="•"/>
        <a:defRPr>
          <a:solidFill>
            <a:srgbClr val="333333"/>
          </a:solidFill>
          <a:latin typeface="+mn-lt"/>
          <a:ea typeface="+mn-ea"/>
        </a:defRPr>
      </a:lvl2pPr>
      <a:lvl3pPr marL="628650" indent="-171450" algn="l" rtl="0" eaLnBrk="1" fontAlgn="base" hangingPunct="1">
        <a:lnSpc>
          <a:spcPts val="2000"/>
        </a:lnSpc>
        <a:spcBef>
          <a:spcPts val="600"/>
        </a:spcBef>
        <a:spcAft>
          <a:spcPct val="0"/>
        </a:spcAft>
        <a:buClr>
          <a:srgbClr val="246978"/>
        </a:buClr>
        <a:buFont typeface="Wingdings" pitchFamily="2" charset="2"/>
        <a:buChar char="§"/>
        <a:defRPr sz="1600">
          <a:solidFill>
            <a:srgbClr val="333333"/>
          </a:solidFill>
          <a:latin typeface="+mn-lt"/>
          <a:ea typeface="+mn-ea"/>
        </a:defRPr>
      </a:lvl3pPr>
      <a:lvl4pPr marL="914400" indent="-171450" algn="l" rtl="0" eaLnBrk="1" fontAlgn="base" hangingPunct="1">
        <a:lnSpc>
          <a:spcPts val="2000"/>
        </a:lnSpc>
        <a:spcBef>
          <a:spcPts val="600"/>
        </a:spcBef>
        <a:spcAft>
          <a:spcPct val="0"/>
        </a:spcAft>
        <a:buClr>
          <a:srgbClr val="246978"/>
        </a:buClr>
        <a:buFont typeface="Arial" charset="0"/>
        <a:buChar char="­"/>
        <a:defRPr sz="1600">
          <a:solidFill>
            <a:srgbClr val="333333"/>
          </a:solidFill>
          <a:latin typeface="+mn-lt"/>
          <a:ea typeface="+mn-ea"/>
        </a:defRPr>
      </a:lvl4pPr>
      <a:lvl5pPr marL="1200150" indent="-171450" algn="l" rtl="0" eaLnBrk="1" fontAlgn="base" hangingPunct="1">
        <a:lnSpc>
          <a:spcPts val="2000"/>
        </a:lnSpc>
        <a:spcBef>
          <a:spcPts val="600"/>
        </a:spcBef>
        <a:spcAft>
          <a:spcPct val="0"/>
        </a:spcAft>
        <a:buClr>
          <a:srgbClr val="246978"/>
        </a:buClr>
        <a:buFont typeface="Arial" charset="0"/>
        <a:buChar char="­"/>
        <a:defRPr sz="1600">
          <a:solidFill>
            <a:srgbClr val="333333"/>
          </a:solidFill>
          <a:latin typeface="+mn-lt"/>
          <a:ea typeface="+mn-ea"/>
        </a:defRPr>
      </a:lvl5pPr>
      <a:lvl6pPr marL="1600200" indent="-171450" algn="l" rtl="0" eaLnBrk="1" fontAlgn="base" hangingPunct="1">
        <a:spcBef>
          <a:spcPct val="0"/>
        </a:spcBef>
        <a:spcAft>
          <a:spcPct val="40000"/>
        </a:spcAft>
        <a:buClr>
          <a:schemeClr val="accent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</a:defRPr>
      </a:lvl6pPr>
      <a:lvl7pPr marL="2057400" indent="-171450" algn="l" rtl="0" eaLnBrk="1" fontAlgn="base" hangingPunct="1">
        <a:spcBef>
          <a:spcPct val="0"/>
        </a:spcBef>
        <a:spcAft>
          <a:spcPct val="40000"/>
        </a:spcAft>
        <a:buClr>
          <a:schemeClr val="accent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</a:defRPr>
      </a:lvl7pPr>
      <a:lvl8pPr marL="2514600" indent="-171450" algn="l" rtl="0" eaLnBrk="1" fontAlgn="base" hangingPunct="1">
        <a:spcBef>
          <a:spcPct val="0"/>
        </a:spcBef>
        <a:spcAft>
          <a:spcPct val="40000"/>
        </a:spcAft>
        <a:buClr>
          <a:schemeClr val="accent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</a:defRPr>
      </a:lvl8pPr>
      <a:lvl9pPr marL="2971800" indent="-171450" algn="l" rtl="0" eaLnBrk="1" fontAlgn="base" hangingPunct="1">
        <a:spcBef>
          <a:spcPct val="0"/>
        </a:spcBef>
        <a:spcAft>
          <a:spcPct val="40000"/>
        </a:spcAft>
        <a:buClr>
          <a:schemeClr val="accent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>Questions on </a:t>
            </a:r>
            <a:r>
              <a:rPr lang="en-US" sz="2400" dirty="0" err="1" smtClean="0"/>
              <a:t>testng</a:t>
            </a:r>
            <a:endParaRPr lang="en-US" sz="2400" dirty="0" smtClean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Jul 16, 2012</a:t>
            </a:r>
          </a:p>
          <a:p>
            <a:pPr marL="0" indent="0" eaLnBrk="1" hangingPunct="1"/>
            <a:r>
              <a:rPr lang="en-US" dirty="0" smtClean="0"/>
              <a:t>Philip </a:t>
            </a:r>
            <a:r>
              <a:rPr lang="en-US" dirty="0" err="1" smtClean="0"/>
              <a:t>Fei</a:t>
            </a:r>
            <a:r>
              <a:rPr lang="en-US" dirty="0" smtClean="0"/>
              <a:t> Pei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Grp="1" noChangeArrowheads="1"/>
          </p:cNvSpPr>
          <p:nvPr>
            <p:ph type="title"/>
          </p:nvPr>
        </p:nvSpPr>
        <p:spPr>
          <a:xfrm>
            <a:off x="323570" y="295517"/>
            <a:ext cx="8382000" cy="333375"/>
          </a:xfrm>
        </p:spPr>
        <p:txBody>
          <a:bodyPr/>
          <a:lstStyle/>
          <a:p>
            <a:pPr lvl="0"/>
            <a:r>
              <a:rPr lang="en-US" dirty="0" smtClean="0"/>
              <a:t>How to implement this in </a:t>
            </a:r>
            <a:r>
              <a:rPr lang="en-US" dirty="0" err="1" smtClean="0"/>
              <a:t>testng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88959" y="793206"/>
            <a:ext cx="112372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333333"/>
                </a:solidFill>
                <a:latin typeface="+mn-lt"/>
                <a:ea typeface="+mn-ea"/>
              </a:rPr>
              <a:t>Step A</a:t>
            </a:r>
            <a:endParaRPr lang="en-US" sz="2000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8656" y="2080343"/>
            <a:ext cx="112372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333333"/>
                </a:solidFill>
                <a:latin typeface="+mn-lt"/>
                <a:ea typeface="+mn-ea"/>
              </a:rPr>
              <a:t>Step B</a:t>
            </a:r>
            <a:endParaRPr lang="en-US" sz="2000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5283" y="2089524"/>
            <a:ext cx="112372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333333"/>
                </a:solidFill>
                <a:latin typeface="+mn-lt"/>
                <a:ea typeface="+mn-ea"/>
              </a:rPr>
              <a:t>Step C</a:t>
            </a:r>
            <a:endParaRPr lang="en-US" sz="2000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9028" y="2076671"/>
            <a:ext cx="112372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333333"/>
                </a:solidFill>
                <a:latin typeface="+mn-lt"/>
                <a:ea typeface="+mn-ea"/>
              </a:rPr>
              <a:t>Step D</a:t>
            </a:r>
            <a:endParaRPr lang="en-US" sz="2000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0597" y="3551096"/>
            <a:ext cx="112372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333333"/>
                </a:solidFill>
                <a:latin typeface="+mn-lt"/>
                <a:ea typeface="+mn-ea"/>
              </a:rPr>
              <a:t>Step E</a:t>
            </a:r>
            <a:endParaRPr lang="en-US" sz="2000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  <p:cxnSp>
        <p:nvCxnSpPr>
          <p:cNvPr id="12" name="Straight Arrow Connector 11"/>
          <p:cNvCxnSpPr>
            <a:stCxn id="5" idx="2"/>
            <a:endCxn id="7" idx="0"/>
          </p:cNvCxnSpPr>
          <p:nvPr/>
        </p:nvCxnSpPr>
        <p:spPr bwMode="auto">
          <a:xfrm flipH="1">
            <a:off x="4447143" y="1193316"/>
            <a:ext cx="3676" cy="896208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Elbow Connector 14"/>
          <p:cNvCxnSpPr>
            <a:endCxn id="8" idx="0"/>
          </p:cNvCxnSpPr>
          <p:nvPr/>
        </p:nvCxnSpPr>
        <p:spPr bwMode="auto">
          <a:xfrm>
            <a:off x="4461831" y="1597437"/>
            <a:ext cx="1669057" cy="479234"/>
          </a:xfrm>
          <a:prstGeom prst="bentConnector2">
            <a:avLst/>
          </a:prstGeom>
          <a:solidFill>
            <a:srgbClr val="0095D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Elbow Connector 14"/>
          <p:cNvCxnSpPr>
            <a:endCxn id="6" idx="0"/>
          </p:cNvCxnSpPr>
          <p:nvPr/>
        </p:nvCxnSpPr>
        <p:spPr bwMode="auto">
          <a:xfrm rot="10800000" flipV="1">
            <a:off x="2840516" y="1597437"/>
            <a:ext cx="1610298" cy="482906"/>
          </a:xfrm>
          <a:prstGeom prst="bentConnector2">
            <a:avLst/>
          </a:prstGeom>
          <a:solidFill>
            <a:srgbClr val="0095D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" idx="2"/>
            <a:endCxn id="9" idx="0"/>
          </p:cNvCxnSpPr>
          <p:nvPr/>
        </p:nvCxnSpPr>
        <p:spPr bwMode="auto">
          <a:xfrm flipH="1">
            <a:off x="4432457" y="2489634"/>
            <a:ext cx="14686" cy="106146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14"/>
          <p:cNvCxnSpPr>
            <a:endCxn id="8" idx="2"/>
          </p:cNvCxnSpPr>
          <p:nvPr/>
        </p:nvCxnSpPr>
        <p:spPr bwMode="auto">
          <a:xfrm flipV="1">
            <a:off x="4428781" y="2476781"/>
            <a:ext cx="1702107" cy="629967"/>
          </a:xfrm>
          <a:prstGeom prst="bentConnector2">
            <a:avLst/>
          </a:prstGeom>
          <a:solidFill>
            <a:srgbClr val="0095D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Elbow Connector 14"/>
          <p:cNvCxnSpPr>
            <a:endCxn id="6" idx="2"/>
          </p:cNvCxnSpPr>
          <p:nvPr/>
        </p:nvCxnSpPr>
        <p:spPr bwMode="auto">
          <a:xfrm rot="10800000">
            <a:off x="2840516" y="2480453"/>
            <a:ext cx="1599282" cy="637312"/>
          </a:xfrm>
          <a:prstGeom prst="bentConnector2">
            <a:avLst/>
          </a:prstGeom>
          <a:solidFill>
            <a:srgbClr val="0095D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595615" y="4382869"/>
            <a:ext cx="6633986" cy="15142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l">
              <a:buAutoNum type="arabicPeriod"/>
            </a:pPr>
            <a:r>
              <a:rPr lang="en-US" sz="1400" dirty="0" smtClean="0">
                <a:solidFill>
                  <a:srgbClr val="333333"/>
                </a:solidFill>
                <a:latin typeface="+mn-lt"/>
                <a:ea typeface="+mn-ea"/>
              </a:rPr>
              <a:t>Each step is a testing method</a:t>
            </a:r>
          </a:p>
          <a:p>
            <a:pPr marL="342900" indent="-342900" algn="l">
              <a:buAutoNum type="arabicPeriod"/>
            </a:pPr>
            <a:r>
              <a:rPr lang="en-US" sz="1400" dirty="0" smtClean="0">
                <a:solidFill>
                  <a:srgbClr val="333333"/>
                </a:solidFill>
                <a:latin typeface="+mn-lt"/>
                <a:ea typeface="+mn-ea"/>
              </a:rPr>
              <a:t>Step A is the first one. </a:t>
            </a:r>
            <a:endParaRPr lang="en-US" sz="1400" dirty="0" smtClean="0">
              <a:solidFill>
                <a:srgbClr val="333333"/>
              </a:solidFill>
              <a:latin typeface="+mn-lt"/>
              <a:ea typeface="+mn-ea"/>
            </a:endParaRPr>
          </a:p>
          <a:p>
            <a:pPr marL="342900" indent="-342900" algn="l">
              <a:buAutoNum type="arabicPeriod"/>
            </a:pPr>
            <a:r>
              <a:rPr lang="en-US" sz="1400" dirty="0" smtClean="0">
                <a:solidFill>
                  <a:srgbClr val="333333"/>
                </a:solidFill>
                <a:latin typeface="+mn-lt"/>
                <a:ea typeface="+mn-ea"/>
              </a:rPr>
              <a:t>After step A, </a:t>
            </a:r>
            <a:r>
              <a:rPr lang="en-US" sz="1400" dirty="0" err="1" smtClean="0">
                <a:solidFill>
                  <a:srgbClr val="333333"/>
                </a:solidFill>
                <a:latin typeface="+mn-lt"/>
                <a:ea typeface="+mn-ea"/>
              </a:rPr>
              <a:t>stepB,C,D</a:t>
            </a:r>
            <a:r>
              <a:rPr lang="en-US" sz="1400" dirty="0" smtClean="0">
                <a:solidFill>
                  <a:srgbClr val="333333"/>
                </a:solidFill>
                <a:latin typeface="+mn-lt"/>
                <a:ea typeface="+mn-ea"/>
              </a:rPr>
              <a:t> runs </a:t>
            </a:r>
            <a:r>
              <a:rPr lang="en-US" sz="1400" dirty="0" err="1" smtClean="0">
                <a:solidFill>
                  <a:srgbClr val="333333"/>
                </a:solidFill>
                <a:latin typeface="+mn-lt"/>
                <a:ea typeface="+mn-ea"/>
              </a:rPr>
              <a:t>parallelly</a:t>
            </a:r>
            <a:endParaRPr lang="en-US" sz="1400" dirty="0" smtClean="0">
              <a:solidFill>
                <a:srgbClr val="333333"/>
              </a:solidFill>
              <a:latin typeface="+mn-lt"/>
              <a:ea typeface="+mn-ea"/>
            </a:endParaRPr>
          </a:p>
          <a:p>
            <a:pPr marL="342900" indent="-342900" algn="l">
              <a:buAutoNum type="arabicPeriod"/>
            </a:pPr>
            <a:r>
              <a:rPr lang="en-US" sz="1400" dirty="0" smtClean="0">
                <a:solidFill>
                  <a:srgbClr val="333333"/>
                </a:solidFill>
                <a:latin typeface="+mn-lt"/>
                <a:ea typeface="+mn-ea"/>
              </a:rPr>
              <a:t>After step B,C,D complete, step E will run</a:t>
            </a:r>
          </a:p>
          <a:p>
            <a:pPr marL="342900" indent="-342900" algn="l">
              <a:buAutoNum type="arabicPeriod"/>
            </a:pPr>
            <a:r>
              <a:rPr lang="en-US" sz="1400" dirty="0" smtClean="0">
                <a:solidFill>
                  <a:srgbClr val="333333"/>
                </a:solidFill>
                <a:latin typeface="+mn-lt"/>
                <a:ea typeface="+mn-ea"/>
              </a:rPr>
              <a:t>After E completes, go back to A and repeat the overall flow 5 times</a:t>
            </a:r>
            <a:endParaRPr lang="en-US" sz="1400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  <p:cxnSp>
        <p:nvCxnSpPr>
          <p:cNvPr id="33" name="Elbow Connector 32"/>
          <p:cNvCxnSpPr>
            <a:stCxn id="9" idx="3"/>
            <a:endCxn id="5" idx="3"/>
          </p:cNvCxnSpPr>
          <p:nvPr/>
        </p:nvCxnSpPr>
        <p:spPr bwMode="auto">
          <a:xfrm flipV="1">
            <a:off x="4994317" y="993261"/>
            <a:ext cx="18362" cy="2757890"/>
          </a:xfrm>
          <a:prstGeom prst="bentConnector3">
            <a:avLst>
              <a:gd name="adj1" fmla="val 12624631"/>
            </a:avLst>
          </a:prstGeom>
          <a:solidFill>
            <a:srgbClr val="0095D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50091" y="2084017"/>
            <a:ext cx="112372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solidFill>
                  <a:srgbClr val="333333"/>
                </a:solidFill>
                <a:latin typeface="+mn-lt"/>
                <a:ea typeface="+mn-ea"/>
              </a:rPr>
              <a:t>Repeat 5 times</a:t>
            </a:r>
            <a:endParaRPr lang="en-US" sz="1400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4">
      <a:dk1>
        <a:srgbClr val="333333"/>
      </a:dk1>
      <a:lt1>
        <a:srgbClr val="000000"/>
      </a:lt1>
      <a:dk2>
        <a:srgbClr val="4D4D4D"/>
      </a:dk2>
      <a:lt2>
        <a:srgbClr val="C0C0C0"/>
      </a:lt2>
      <a:accent1>
        <a:srgbClr val="0095D3"/>
      </a:accent1>
      <a:accent2>
        <a:srgbClr val="89CBDF"/>
      </a:accent2>
      <a:accent3>
        <a:srgbClr val="003D79"/>
      </a:accent3>
      <a:accent4>
        <a:srgbClr val="6DB33F"/>
      </a:accent4>
      <a:accent5>
        <a:srgbClr val="F8981D"/>
      </a:accent5>
      <a:accent6>
        <a:srgbClr val="D9541E"/>
      </a:accent6>
      <a:hlink>
        <a:srgbClr val="0095D3"/>
      </a:hlink>
      <a:folHlink>
        <a:srgbClr val="89CBDF"/>
      </a:folHlink>
    </a:clrScheme>
    <a:fontScheme name="VMware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95D3"/>
        </a:solidFill>
        <a:ln w="9525">
          <a:noFill/>
          <a:round/>
          <a:headEnd/>
          <a:tailEnd/>
        </a:ln>
      </a:spPr>
      <a:bodyPr wrap="none" lIns="0" tIns="0" rIns="0" bIns="0" anchor="ctr"/>
      <a:lstStyle>
        <a:defPPr marL="0" marR="0" indent="0" defTabSz="914400" eaLnBrk="1" latinLnBrk="0" hangingPunct="1">
          <a:lnSpc>
            <a:spcPct val="100000"/>
          </a:lnSpc>
          <a:buClrTx/>
          <a:buSzTx/>
          <a:buFontTx/>
          <a:buNone/>
          <a:tabLst/>
          <a:defRPr sz="1800" dirty="0" err="1" smtClean="0">
            <a:solidFill>
              <a:srgbClr val="FFFFFF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5D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40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95D3"/>
            </a:solidFill>
            <a:effectLst/>
            <a:latin typeface="Arial" charset="0"/>
            <a:ea typeface="ＭＳ Ｐゴシック" pitchFamily="34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000" dirty="0" err="1" smtClean="0">
            <a:solidFill>
              <a:srgbClr val="333333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VMwar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B087F54830A443B7E794B987319BBC" ma:contentTypeVersion="0" ma:contentTypeDescription="Create a new document." ma:contentTypeScope="" ma:versionID="34ab54cae5f4ca11ef75d6b1af35486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9FF914-42A7-4BBC-B47A-C89E8B40C101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74ADB89-A69C-4584-B1E5-B62B7761C7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DA76CBA-550C-4F70-B134-D47877B69C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44855</TotalTime>
  <Words>77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Questions on testng</vt:lpstr>
      <vt:lpstr>How to implement this in testng?</vt:lpstr>
    </vt:vector>
  </TitlesOfParts>
  <Company>VMware,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vTAF 2.0 Scope and Timeline</dc:title>
  <dc:creator>Victoria Vallstrom</dc:creator>
  <cp:lastModifiedBy>fpei</cp:lastModifiedBy>
  <cp:revision>3720</cp:revision>
  <dcterms:created xsi:type="dcterms:W3CDTF">2010-02-26T05:50:43Z</dcterms:created>
  <dcterms:modified xsi:type="dcterms:W3CDTF">2012-08-09T08:26:44Z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0x010100F0B087F54830A443B7E794B987319BBC</vt:lpwstr>
  </property>
</Properties>
</file>