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5138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7" autoAdjust="0"/>
    <p:restoredTop sz="94660"/>
  </p:normalViewPr>
  <p:slideViewPr>
    <p:cSldViewPr>
      <p:cViewPr varScale="1">
        <p:scale>
          <a:sx n="109" d="100"/>
          <a:sy n="109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42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45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135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32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15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99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05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13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85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662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94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ADBD-EFED-48CF-8FF5-9B596D077B60}" type="datetimeFigureOut">
              <a:rPr lang="es-ES" smtClean="0"/>
              <a:pPr/>
              <a:t>14/01/2022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50971-E997-4017-9BB5-D2CAB52CF8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62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5868144" y="476672"/>
            <a:ext cx="3275856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Curso de digitalización para familias con hijos en la escuela pública.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(Gratuito</a:t>
            </a:r>
            <a:r>
              <a:rPr kumimoji="0" lang="es-E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endParaRPr kumimoji="0" lang="es-ES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R="0" lvl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3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</a:t>
            </a:r>
            <a:r>
              <a:rPr kumimoji="0" lang="es-E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line</a:t>
            </a:r>
          </a:p>
          <a:p>
            <a:pPr marR="0" lvl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16 Horas</a:t>
            </a:r>
          </a:p>
          <a:p>
            <a:pPr marR="0" lvl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Lunes y martes de 9:30 a 11:30</a:t>
            </a:r>
          </a:p>
          <a:p>
            <a:pPr marR="0" lvl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3700" b="1" dirty="0" smtClean="0">
                <a:latin typeface="+mj-lt"/>
                <a:ea typeface="+mj-ea"/>
                <a:cs typeface="+mj-cs"/>
              </a:rPr>
              <a:t>Del 7 de febrero al 1 de marzo</a:t>
            </a:r>
            <a:endParaRPr kumimoji="0" lang="es-ES" sz="3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620517" y="4725144"/>
            <a:ext cx="3559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 smtClean="0"/>
              <a:t>Interesad@s enviar email con datos personales a fapar@fapar.org </a:t>
            </a:r>
            <a:endParaRPr lang="es-ES" sz="1600" b="1" dirty="0"/>
          </a:p>
          <a:p>
            <a:pPr algn="just"/>
            <a:r>
              <a:rPr lang="es-ES" sz="1600" b="1" dirty="0" smtClean="0"/>
              <a:t>o teléfono 976321430</a:t>
            </a:r>
            <a:endParaRPr lang="es-ES" sz="16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1149"/>
            <a:ext cx="5328592" cy="683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73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Cursos de preparación a la prueba que otorga  la nacionalidad española desde febrero hasta mayo  4 horas semanales</dc:title>
  <dc:creator>usuario</dc:creator>
  <cp:lastModifiedBy>MARIA JOSE</cp:lastModifiedBy>
  <cp:revision>38</cp:revision>
  <cp:lastPrinted>2021-11-16T10:08:25Z</cp:lastPrinted>
  <dcterms:created xsi:type="dcterms:W3CDTF">2018-01-22T10:22:45Z</dcterms:created>
  <dcterms:modified xsi:type="dcterms:W3CDTF">2022-01-14T11:12:44Z</dcterms:modified>
</cp:coreProperties>
</file>