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59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71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71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9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44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88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26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27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25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85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08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F74DD-6224-4A79-94E1-2187E3C06C4C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CB67B-C3DA-482E-8E49-30F7734096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96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252731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26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Carvetta Domenico</dc:creator>
  <cp:lastModifiedBy>Carvetta Domenico</cp:lastModifiedBy>
  <cp:revision>1</cp:revision>
  <dcterms:created xsi:type="dcterms:W3CDTF">2016-10-01T12:34:37Z</dcterms:created>
  <dcterms:modified xsi:type="dcterms:W3CDTF">2016-10-01T12:38:12Z</dcterms:modified>
</cp:coreProperties>
</file>