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78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5BF78-1116-414B-95A1-C1D11AB9CF7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9488" y="1163638"/>
            <a:ext cx="2359025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69F00-7939-45B5-A52E-179F83A8B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8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9F00-7939-45B5-A52E-179F83A8B0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0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498F-9421-48C4-8762-EC2D261B537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133D-842C-459F-AFBA-B0E849B5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2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498F-9421-48C4-8762-EC2D261B537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133D-842C-459F-AFBA-B0E849B5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3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498F-9421-48C4-8762-EC2D261B537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133D-842C-459F-AFBA-B0E849B5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3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498F-9421-48C4-8762-EC2D261B537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133D-842C-459F-AFBA-B0E849B5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498F-9421-48C4-8762-EC2D261B537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133D-842C-459F-AFBA-B0E849B5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8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498F-9421-48C4-8762-EC2D261B537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133D-842C-459F-AFBA-B0E849B5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7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498F-9421-48C4-8762-EC2D261B537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133D-842C-459F-AFBA-B0E849B5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7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498F-9421-48C4-8762-EC2D261B537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133D-842C-459F-AFBA-B0E849B5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1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498F-9421-48C4-8762-EC2D261B537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133D-842C-459F-AFBA-B0E849B5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5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498F-9421-48C4-8762-EC2D261B537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133D-842C-459F-AFBA-B0E849B5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498F-9421-48C4-8762-EC2D261B537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133D-842C-459F-AFBA-B0E849B5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2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E498F-9421-48C4-8762-EC2D261B537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4133D-842C-459F-AFBA-B0E849B5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7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My Pictures\Originals\2018\2018-06-01 Avalon\IMG_9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82" y="3221148"/>
            <a:ext cx="4767646" cy="3178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609">
            <a:off x="649740" y="5754163"/>
            <a:ext cx="3771899" cy="2514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5146">
            <a:off x="4527288" y="6634333"/>
            <a:ext cx="3810000" cy="2541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E:\My Pictures\For Others\Untitled-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10" y="304800"/>
            <a:ext cx="6790361" cy="1641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/>
          <a:stretch/>
        </p:blipFill>
        <p:spPr bwMode="auto">
          <a:xfrm>
            <a:off x="225667" y="7146224"/>
            <a:ext cx="2156149" cy="1859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3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0" y="2145253"/>
            <a:ext cx="3370830" cy="33708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9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670376" y="1191747"/>
            <a:ext cx="2359941" cy="1015663"/>
          </a:xfrm>
          <a:prstGeom prst="rect">
            <a:avLst/>
          </a:prstGeom>
          <a:ln w="53975">
            <a:beve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p3d>
              <a:bevelT w="57150"/>
            </a:sp3d>
          </a:bodyPr>
          <a:lstStyle/>
          <a:p>
            <a:r>
              <a:rPr lang="en-US" sz="6000">
                <a:latin typeface="Ink Free" panose="03080402000500000000" pitchFamily="66" charset="0"/>
              </a:rPr>
              <a:t>at the</a:t>
            </a:r>
            <a:endParaRPr lang="en-US" sz="6000" dirty="0">
              <a:latin typeface="Ink Free" panose="030804020005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1851" y="1013777"/>
            <a:ext cx="3052439" cy="1446550"/>
          </a:xfrm>
          <a:prstGeom prst="rect">
            <a:avLst/>
          </a:prstGeom>
          <a:ln w="53975">
            <a:beve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p3d>
              <a:bevelT w="57150"/>
            </a:sp3d>
          </a:bodyPr>
          <a:lstStyle/>
          <a:p>
            <a:r>
              <a:rPr lang="en-US" sz="8800" dirty="0" err="1">
                <a:latin typeface="Ink Free" panose="03080402000500000000" pitchFamily="66" charset="0"/>
              </a:rPr>
              <a:t>Glendi</a:t>
            </a:r>
            <a:endParaRPr lang="en-US" sz="8800" dirty="0">
              <a:latin typeface="Ink Free" panose="03080402000500000000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2851" y="2453426"/>
            <a:ext cx="3315331" cy="1446550"/>
          </a:xfrm>
          <a:prstGeom prst="rect">
            <a:avLst/>
          </a:prstGeom>
          <a:ln w="53975">
            <a:beve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p3d>
              <a:bevelT w="57150"/>
            </a:sp3d>
          </a:bodyPr>
          <a:lstStyle/>
          <a:p>
            <a:r>
              <a:rPr lang="en-US" sz="8800" dirty="0">
                <a:latin typeface="Ink Free" panose="03080402000500000000" pitchFamily="66" charset="0"/>
              </a:rPr>
              <a:t>Avalon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30338" y="1945804"/>
            <a:ext cx="1681871" cy="2862322"/>
          </a:xfrm>
          <a:prstGeom prst="rect">
            <a:avLst/>
          </a:prstGeom>
          <a:ln w="53975">
            <a:beve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>
              <a:rot lat="1080000" lon="21000000" rev="0"/>
            </a:camera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p3d>
              <a:bevelT w="57150"/>
            </a:sp3d>
          </a:bodyPr>
          <a:lstStyle/>
          <a:p>
            <a:pPr algn="ctr"/>
            <a:r>
              <a:rPr lang="en-US" sz="3600" dirty="0">
                <a:latin typeface="Ink Free" panose="03080402000500000000" pitchFamily="66" charset="0"/>
              </a:rPr>
              <a:t>Potluck,</a:t>
            </a:r>
          </a:p>
          <a:p>
            <a:pPr algn="ctr"/>
            <a:r>
              <a:rPr lang="en-US" sz="3600" dirty="0">
                <a:latin typeface="Ink Free" panose="03080402000500000000" pitchFamily="66" charset="0"/>
              </a:rPr>
              <a:t>Greek </a:t>
            </a:r>
          </a:p>
          <a:p>
            <a:pPr algn="ctr"/>
            <a:r>
              <a:rPr lang="en-US" sz="3600" dirty="0">
                <a:latin typeface="Ink Free" panose="03080402000500000000" pitchFamily="66" charset="0"/>
              </a:rPr>
              <a:t>Music</a:t>
            </a:r>
          </a:p>
          <a:p>
            <a:pPr algn="ctr"/>
            <a:r>
              <a:rPr lang="en-US" sz="3600" dirty="0">
                <a:latin typeface="Ink Free" panose="03080402000500000000" pitchFamily="66" charset="0"/>
              </a:rPr>
              <a:t>&amp;</a:t>
            </a:r>
          </a:p>
          <a:p>
            <a:pPr algn="ctr"/>
            <a:r>
              <a:rPr lang="en-US" sz="3600" dirty="0">
                <a:latin typeface="Ink Free" panose="03080402000500000000" pitchFamily="66" charset="0"/>
              </a:rPr>
              <a:t>Dance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24450" y="3581400"/>
            <a:ext cx="2514601" cy="1631216"/>
          </a:xfrm>
          <a:prstGeom prst="rect">
            <a:avLst/>
          </a:prstGeom>
          <a:ln w="53975">
            <a:beve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>
              <a:rot lat="1080000" lon="20400000" rev="0"/>
            </a:camera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p3d>
              <a:bevelT w="57150"/>
            </a:sp3d>
          </a:bodyPr>
          <a:lstStyle/>
          <a:p>
            <a:r>
              <a:rPr lang="en-US" sz="2000">
                <a:latin typeface="Ink Free" panose="03080402000500000000" pitchFamily="66" charset="0"/>
              </a:rPr>
              <a:t>Saturday March 26, </a:t>
            </a:r>
            <a:r>
              <a:rPr lang="en-US" sz="2000" dirty="0">
                <a:latin typeface="Ink Free" panose="03080402000500000000" pitchFamily="66" charset="0"/>
              </a:rPr>
              <a:t>6 – 9 pm. Avalon Ballroom, 6185 Arapahoe Rd, Boulder, CO 80303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189614"/>
            <a:ext cx="4206254" cy="1815882"/>
          </a:xfrm>
          <a:prstGeom prst="rect">
            <a:avLst/>
          </a:prstGeom>
          <a:ln w="53975">
            <a:beve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>
              <a:rot lat="1080000" lon="300000" rev="0"/>
            </a:camera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p3d>
              <a:bevelT w="57150"/>
            </a:sp3d>
          </a:bodyPr>
          <a:lstStyle/>
          <a:p>
            <a:r>
              <a:rPr lang="en-US" sz="1600" dirty="0">
                <a:latin typeface="Ink Free" panose="03080402000500000000" pitchFamily="66" charset="0"/>
              </a:rPr>
              <a:t>Neighbors, </a:t>
            </a:r>
            <a:r>
              <a:rPr lang="en-US" sz="1600" dirty="0" err="1">
                <a:latin typeface="Ink Free" panose="03080402000500000000" pitchFamily="66" charset="0"/>
              </a:rPr>
              <a:t>folkdancers</a:t>
            </a:r>
            <a:r>
              <a:rPr lang="en-US" sz="1600" dirty="0">
                <a:latin typeface="Ink Free" panose="03080402000500000000" pitchFamily="66" charset="0"/>
              </a:rPr>
              <a:t>, musicians, locals and visitors, families, friends and singles; all are welcome. Potluck at 6 (feed the musicians) then till 9:30 pm traditional folk dance music from around the world, usually Greek plus other Balkan flavors. Free dance lessons for beginners.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9057" y="8402547"/>
            <a:ext cx="6587188" cy="830997"/>
          </a:xfrm>
          <a:prstGeom prst="rect">
            <a:avLst/>
          </a:prstGeom>
          <a:ln w="53975">
            <a:beve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>
              <a:rot lat="1080000" lon="600000" rev="0"/>
            </a:camera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p3d>
              <a:bevelT w="57150"/>
            </a:sp3d>
          </a:bodyPr>
          <a:lstStyle/>
          <a:p>
            <a:r>
              <a:rPr lang="en-US" sz="1600" b="1" dirty="0">
                <a:latin typeface="Ink Free" panose="03080402000500000000" pitchFamily="66" charset="0"/>
              </a:rPr>
              <a:t>Free! Don’t let the $10 donation request stop you. Donate if you can, all proceeds benefit the musicians. Thanks to BIFD for sponsoring the space! Questions? Biz@bizhertzberg.com</a:t>
            </a:r>
            <a:endParaRPr lang="en-US" sz="1600" dirty="0">
              <a:latin typeface="Ink Free" panose="03080402000500000000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0194984">
            <a:off x="3062068" y="6587335"/>
            <a:ext cx="3886200" cy="1323439"/>
          </a:xfrm>
          <a:prstGeom prst="rect">
            <a:avLst/>
          </a:prstGeom>
          <a:ln w="53975">
            <a:beve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>
              <a:rot lat="1075750" lon="284646" rev="21502672"/>
            </a:camera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p3d>
              <a:bevelT w="57150"/>
            </a:sp3d>
          </a:bodyPr>
          <a:lstStyle/>
          <a:p>
            <a:r>
              <a:rPr lang="en-US" sz="2000" dirty="0">
                <a:latin typeface="Ink Free" panose="03080402000500000000" pitchFamily="66" charset="0"/>
              </a:rPr>
              <a:t>The </a:t>
            </a:r>
            <a:r>
              <a:rPr lang="en-US" sz="2000" dirty="0" err="1">
                <a:latin typeface="Ink Free" panose="03080402000500000000" pitchFamily="66" charset="0"/>
              </a:rPr>
              <a:t>Glendi</a:t>
            </a:r>
            <a:r>
              <a:rPr lang="en-US" sz="2000" dirty="0">
                <a:latin typeface="Ink Free" panose="03080402000500000000" pitchFamily="66" charset="0"/>
              </a:rPr>
              <a:t> Band will feature James Hoskins, Julie Lancaster, Dexter Payne, Jesse Manno and Brett Bowen.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E9DFCF-F8C0-4DC2-A1B4-A326E1A101CC}"/>
              </a:ext>
            </a:extLst>
          </p:cNvPr>
          <p:cNvSpPr txBox="1"/>
          <p:nvPr/>
        </p:nvSpPr>
        <p:spPr>
          <a:xfrm rot="20194984">
            <a:off x="174820" y="3081001"/>
            <a:ext cx="2040276" cy="1631216"/>
          </a:xfrm>
          <a:prstGeom prst="rect">
            <a:avLst/>
          </a:prstGeom>
          <a:ln w="53975">
            <a:beve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>
              <a:rot lat="1075750" lon="284646" rev="21502672"/>
            </a:camera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p3d>
              <a:bevelT w="57150"/>
            </a:sp3d>
          </a:bodyPr>
          <a:lstStyle/>
          <a:p>
            <a:r>
              <a:rPr lang="en-US" sz="2400" dirty="0">
                <a:latin typeface="Ink Free" panose="03080402000500000000" pitchFamily="66" charset="0"/>
              </a:rPr>
              <a:t>Vaccination </a:t>
            </a:r>
            <a:r>
              <a:rPr lang="en-US" sz="2800" b="1" dirty="0">
                <a:latin typeface="Ink Free" panose="03080402000500000000" pitchFamily="66" charset="0"/>
              </a:rPr>
              <a:t>REQUIRED</a:t>
            </a:r>
            <a:endParaRPr lang="en-US" b="1" dirty="0">
              <a:latin typeface="Ink Free" panose="03080402000500000000" pitchFamily="66" charset="0"/>
            </a:endParaRPr>
          </a:p>
          <a:p>
            <a:r>
              <a:rPr lang="en-US" sz="2400" dirty="0">
                <a:latin typeface="Ink Free" panose="03080402000500000000" pitchFamily="66" charset="0"/>
              </a:rPr>
              <a:t>Masks may be required</a:t>
            </a:r>
            <a:endParaRPr lang="en-US" sz="24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14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149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Ink Free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hertzber</dc:creator>
  <cp:lastModifiedBy>Jean Hertzberg</cp:lastModifiedBy>
  <cp:revision>37</cp:revision>
  <cp:lastPrinted>2013-10-13T23:33:07Z</cp:lastPrinted>
  <dcterms:created xsi:type="dcterms:W3CDTF">2013-10-13T22:13:06Z</dcterms:created>
  <dcterms:modified xsi:type="dcterms:W3CDTF">2022-03-11T06:04:16Z</dcterms:modified>
</cp:coreProperties>
</file>