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3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77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481B-18AB-4FBB-AD16-F531FDD42A55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8095-7917-4FAE-8977-7C3C965D9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481B-18AB-4FBB-AD16-F531FDD42A55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8095-7917-4FAE-8977-7C3C965D9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481B-18AB-4FBB-AD16-F531FDD42A55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8095-7917-4FAE-8977-7C3C965D9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481B-18AB-4FBB-AD16-F531FDD42A55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8095-7917-4FAE-8977-7C3C965D9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481B-18AB-4FBB-AD16-F531FDD42A55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8095-7917-4FAE-8977-7C3C965D9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481B-18AB-4FBB-AD16-F531FDD42A55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8095-7917-4FAE-8977-7C3C965D9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481B-18AB-4FBB-AD16-F531FDD42A55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8095-7917-4FAE-8977-7C3C965D9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481B-18AB-4FBB-AD16-F531FDD42A55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8095-7917-4FAE-8977-7C3C965D9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481B-18AB-4FBB-AD16-F531FDD42A55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8095-7917-4FAE-8977-7C3C965D9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481B-18AB-4FBB-AD16-F531FDD42A55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8095-7917-4FAE-8977-7C3C965D9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481B-18AB-4FBB-AD16-F531FDD42A55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8095-7917-4FAE-8977-7C3C965D9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B481B-18AB-4FBB-AD16-F531FDD42A55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08095-7917-4FAE-8977-7C3C965D9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524000"/>
            <a:ext cx="121397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447800"/>
            <a:ext cx="2514600" cy="92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676400"/>
            <a:ext cx="1295400" cy="93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838200"/>
            <a:ext cx="1143000" cy="48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438400" y="304800"/>
            <a:ext cx="39949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1.42 GHz  Patch Feed Antenna</a:t>
            </a:r>
            <a:endParaRPr lang="en-US" sz="2400" b="1" i="1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743200" y="2667000"/>
            <a:ext cx="3733800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Patch Dia  103mm    1mm copper sheet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Feed_Point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19mm from Center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Reflector &lt;&gt; Patch   8mm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Reflector : 5" cake pan  18 mm deep 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1600200"/>
            <a:ext cx="1676401" cy="133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81200" y="1676400"/>
            <a:ext cx="914400" cy="83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2667000" y="2667000"/>
            <a:ext cx="3810000" cy="1066800"/>
          </a:xfrm>
          <a:prstGeom prst="rect">
            <a:avLst/>
          </a:prstGeom>
          <a:noFill/>
          <a:ln w="41275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1295400"/>
            <a:ext cx="1828800" cy="148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3000" y="3816096"/>
            <a:ext cx="3200400" cy="294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43400" y="3810000"/>
            <a:ext cx="3352800" cy="292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8825-59B3-4584-912B-92622D7945A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86000"/>
            <a:ext cx="4876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76400" y="1143000"/>
            <a:ext cx="533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Data obtained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With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Feed Mounted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on the 1m dish.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 VNA calibrated @ the feed connector 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 = 49.10 - j7.29 @ 1420 MHz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09800" y="0"/>
            <a:ext cx="500720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1.42 GHz  Loop </a:t>
            </a:r>
            <a:r>
              <a:rPr lang="en-US" sz="2400" b="1" i="1" dirty="0" err="1" smtClean="0"/>
              <a:t>vs</a:t>
            </a:r>
            <a:r>
              <a:rPr lang="en-US" sz="2400" b="1" i="1" dirty="0" smtClean="0"/>
              <a:t> Patch Feed Antenna</a:t>
            </a:r>
            <a:endParaRPr lang="en-US" sz="24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819400"/>
            <a:ext cx="5257800" cy="366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62116"/>
            <a:ext cx="2438399" cy="228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457200"/>
            <a:ext cx="2438400" cy="229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On-screen Show (4:3)</PresentationFormat>
  <Paragraphs>10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Alexp</dc:creator>
  <cp:lastModifiedBy>Alexp</cp:lastModifiedBy>
  <cp:revision>2</cp:revision>
  <dcterms:created xsi:type="dcterms:W3CDTF">2023-03-14T12:50:36Z</dcterms:created>
  <dcterms:modified xsi:type="dcterms:W3CDTF">2023-03-14T13:01:45Z</dcterms:modified>
</cp:coreProperties>
</file>