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8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281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115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423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045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09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656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352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895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306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462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242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F1062-97D1-4854-8B11-40D065CBE36A}" type="datetimeFigureOut">
              <a:rPr kumimoji="1" lang="ja-JP" altLang="en-US" smtClean="0"/>
              <a:pPr/>
              <a:t>12.3.29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27331-94C1-4E64-8F03-A3036D10D0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477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一緒に考えたいこと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4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ja-JP" altLang="en-US" dirty="0"/>
              <a:t>コーパスが必要な言語処理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4609" y="1052736"/>
            <a:ext cx="87158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何をするに</a:t>
            </a:r>
            <a:r>
              <a:rPr lang="ja-JP" altLang="en-US" sz="2800" dirty="0" smtClean="0"/>
              <a:t>も</a:t>
            </a:r>
            <a:r>
              <a:rPr lang="ja-JP" altLang="en-US" sz="2800" dirty="0"/>
              <a:t>まずはコーパスが必要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事例</a:t>
            </a:r>
            <a:r>
              <a:rPr lang="ja-JP" altLang="en-US" sz="2800" dirty="0"/>
              <a:t>の豊富</a:t>
            </a:r>
            <a:r>
              <a:rPr lang="ja-JP" altLang="en-US" sz="2800" dirty="0" smtClean="0"/>
              <a:t>さ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　→ 例が語ることは多い（作例では置き換えられない）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/>
              <a:t>唯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データでもよい</a:t>
            </a:r>
            <a:r>
              <a:rPr lang="ja-JP" altLang="en-US" sz="2800" dirty="0" smtClean="0"/>
              <a:t>がアノテイトされてるとうれしい</a:t>
            </a:r>
            <a:endParaRPr kumimoji="1" lang="en-US" altLang="ja-JP" sz="2800" dirty="0" smtClean="0"/>
          </a:p>
          <a:p>
            <a:pPr lvl="1"/>
            <a:r>
              <a:rPr kumimoji="1" lang="ja-JP" altLang="en-US" sz="2800" dirty="0" smtClean="0"/>
              <a:t>　→　例が語ることは多い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0107" y="3645024"/>
            <a:ext cx="825418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ANPI_NLP</a:t>
            </a:r>
            <a:r>
              <a:rPr lang="ja-JP" altLang="en-US" sz="2800" dirty="0" smtClean="0"/>
              <a:t>の成果物としての安否情報ツイートコーパス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800" dirty="0" smtClean="0"/>
              <a:t>60,000</a:t>
            </a:r>
            <a:r>
              <a:rPr lang="ja-JP" altLang="en-US" sz="2800" dirty="0" smtClean="0"/>
              <a:t>以上のツイート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800" dirty="0" smtClean="0"/>
              <a:t>33,000</a:t>
            </a:r>
            <a:r>
              <a:rPr lang="ja-JP" altLang="en-US" sz="2800" dirty="0" smtClean="0"/>
              <a:t>程の事例に</a:t>
            </a:r>
            <a:r>
              <a:rPr lang="en-US" altLang="ja-JP" sz="2800" dirty="0" smtClean="0"/>
              <a:t>NE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トピックタグが付与済み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/>
              <a:t>実例</a:t>
            </a:r>
            <a:r>
              <a:rPr lang="ja-JP" altLang="en-US" sz="2800" dirty="0" smtClean="0"/>
              <a:t>の塊であり、様々な用途に応用可能</a:t>
            </a:r>
            <a:endParaRPr lang="en-US" altLang="ja-JP" sz="28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5724689"/>
            <a:ext cx="7391767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しかる</a:t>
            </a:r>
            <a:r>
              <a:rPr lang="ja-JP" altLang="en-US" sz="2800" dirty="0" smtClean="0">
                <a:solidFill>
                  <a:schemeClr val="bg1"/>
                </a:solidFill>
              </a:rPr>
              <a:t>べき手順のもと、何とか公開できないか？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76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公開するにあたっての問題点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1124744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個人情報保護法（詳しい方のフォロー必須）</a:t>
            </a:r>
            <a:endParaRPr lang="en-US" altLang="ja-JP" sz="28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ja-JP" altLang="en-US" sz="2800" dirty="0" smtClean="0"/>
              <a:t>個人情報が満載（人名、住所、電話番号など）</a:t>
            </a:r>
            <a:endParaRPr lang="en-US" altLang="ja-JP" sz="2800" dirty="0" smtClean="0"/>
          </a:p>
          <a:p>
            <a:pPr marL="971550" lvl="1" indent="-514350">
              <a:buFont typeface="+mj-lt"/>
              <a:buAutoNum type="arabicPeriod"/>
            </a:pPr>
            <a:endParaRPr lang="en-US" altLang="ja-JP" sz="2800" dirty="0"/>
          </a:p>
          <a:p>
            <a:pPr marL="971550" lvl="1" indent="-514350">
              <a:buFont typeface="Arial" pitchFamily="34" charset="0"/>
              <a:buChar char="•"/>
            </a:pPr>
            <a:r>
              <a:rPr lang="ja-JP" altLang="en-US" sz="2800" dirty="0" smtClean="0"/>
              <a:t>非常時から定常時へ</a:t>
            </a:r>
            <a:endParaRPr lang="en-US" altLang="ja-JP" sz="2800" dirty="0"/>
          </a:p>
          <a:p>
            <a:pPr lvl="1"/>
            <a:r>
              <a:rPr lang="ja-JP" altLang="en-US" sz="2800" dirty="0" smtClean="0"/>
              <a:t>　→ 震災から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年経ち、簡単に公開できない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en-US" altLang="ja-JP" sz="2800" dirty="0" smtClean="0"/>
              <a:t>Twitter</a:t>
            </a:r>
            <a:r>
              <a:rPr lang="ja-JP" altLang="en-US" sz="2800" dirty="0" smtClean="0"/>
              <a:t>社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の権利問題（ツイートの著作権）</a:t>
            </a:r>
            <a:endParaRPr lang="en-US" altLang="ja-JP" sz="2800" dirty="0"/>
          </a:p>
          <a:p>
            <a:pPr lvl="1"/>
            <a:r>
              <a:rPr lang="en-US" altLang="ja-JP" sz="2800" dirty="0" smtClean="0"/>
              <a:t>Twitter</a:t>
            </a:r>
            <a:r>
              <a:rPr lang="ja-JP" altLang="en-US" sz="2800" dirty="0" smtClean="0"/>
              <a:t>上のツイート情報</a:t>
            </a:r>
            <a:endParaRPr lang="en-US" altLang="ja-JP" sz="2800" dirty="0" smtClean="0"/>
          </a:p>
          <a:p>
            <a:pPr marL="1371600" lvl="2" indent="-457200">
              <a:buFont typeface="Arial" pitchFamily="34" charset="0"/>
              <a:buChar char="•"/>
            </a:pPr>
            <a:r>
              <a:rPr lang="ja-JP" altLang="en-US" sz="2800" dirty="0"/>
              <a:t>再配布</a:t>
            </a:r>
            <a:r>
              <a:rPr lang="ja-JP" altLang="en-US" sz="2800" dirty="0" smtClean="0"/>
              <a:t>禁止？</a:t>
            </a:r>
            <a:endParaRPr lang="en-US" altLang="ja-JP" sz="2800" dirty="0" smtClean="0"/>
          </a:p>
          <a:p>
            <a:pPr marL="1371600" lvl="2" indent="-457200">
              <a:buFont typeface="Arial" pitchFamily="34" charset="0"/>
              <a:buChar char="•"/>
            </a:pPr>
            <a:r>
              <a:rPr lang="ja-JP" altLang="en-US" sz="2800" dirty="0" smtClean="0"/>
              <a:t>アノテイションは非合法？</a:t>
            </a:r>
            <a:endParaRPr lang="en-US" altLang="ja-JP" sz="2800" dirty="0"/>
          </a:p>
          <a:p>
            <a:pPr marL="1371600" lvl="2" indent="-457200">
              <a:buFont typeface="Arial" pitchFamily="34" charset="0"/>
              <a:buChar char="•"/>
            </a:pPr>
            <a:r>
              <a:rPr lang="ja-JP" altLang="en-US" sz="2800" dirty="0" smtClean="0"/>
              <a:t>著作権所有者（ユーザ）の要請により　　</a:t>
            </a:r>
            <a:endParaRPr lang="en-US" altLang="ja-JP" sz="2800" dirty="0" smtClean="0"/>
          </a:p>
          <a:p>
            <a:pPr lvl="1"/>
            <a:r>
              <a:rPr lang="ja-JP" altLang="en-US" sz="2800" dirty="0"/>
              <a:t>　</a:t>
            </a:r>
            <a:r>
              <a:rPr lang="ja-JP" altLang="en-US" sz="2800" dirty="0" smtClean="0"/>
              <a:t>　  　データ消去の義務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38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公開するためには？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1701" y="1196752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どうやれば公開できるか？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/>
              <a:t>しかる</a:t>
            </a:r>
            <a:r>
              <a:rPr lang="ja-JP" altLang="en-US" sz="2800" dirty="0" smtClean="0"/>
              <a:t>べき団体が責任を持つ？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現状では無理に近い（団体がない）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データを利用する個人もしくは団体が個別に入手</a:t>
            </a:r>
            <a:endParaRPr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4788" y="3438730"/>
            <a:ext cx="8689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京大コーパスと同様に扱う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ツイート</a:t>
            </a:r>
            <a:r>
              <a:rPr lang="en-US" altLang="ja-JP" sz="2800" dirty="0" smtClean="0"/>
              <a:t>ID</a:t>
            </a:r>
            <a:r>
              <a:rPr lang="ja-JP" altLang="en-US" sz="2800" dirty="0" smtClean="0"/>
              <a:t>とタグ情報だけを公開する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ツイートは何らかの方法でそれぞれ取得してもらう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データに対する責任は個々に負う</a:t>
            </a:r>
            <a:endParaRPr lang="en-US" altLang="ja-JP" sz="28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66183" y="5766030"/>
            <a:ext cx="6506909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本当に使われる可能性はあるのか？？？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28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公開できるならば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1700" y="1196752"/>
            <a:ext cx="874479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現在のコーパスの問題点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タグが正しく付与されていない（見直しの必要）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</a:t>
            </a:r>
            <a:r>
              <a:rPr lang="en-US" altLang="ja-JP" sz="2800" dirty="0" smtClean="0"/>
              <a:t>60,000</a:t>
            </a:r>
            <a:r>
              <a:rPr lang="ja-JP" altLang="en-US" sz="2800" dirty="0" smtClean="0"/>
              <a:t>ツイートすべてにアノテイション？</a:t>
            </a:r>
            <a:endParaRPr lang="en-US" altLang="ja-JP" sz="2800" dirty="0" smtClean="0"/>
          </a:p>
          <a:p>
            <a:pPr lvl="1"/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/>
              <a:t>見直しする</a:t>
            </a:r>
            <a:r>
              <a:rPr lang="ja-JP" altLang="en-US" sz="2800" dirty="0" smtClean="0"/>
              <a:t>ならタグの使用も再検討事項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ぶれないタグの仕様の再設計、マニュアルの整備</a:t>
            </a:r>
            <a:endParaRPr lang="en-US" altLang="ja-JP" sz="2800" dirty="0" smtClean="0"/>
          </a:p>
          <a:p>
            <a:pPr lvl="1"/>
            <a:endParaRPr lang="en-US" altLang="ja-JP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/>
              <a:t>継続的</a:t>
            </a:r>
            <a:r>
              <a:rPr lang="ja-JP" altLang="en-US" sz="2800" dirty="0" smtClean="0"/>
              <a:t>な</a:t>
            </a:r>
            <a:r>
              <a:rPr lang="ja-JP" altLang="en-US" sz="2800" dirty="0"/>
              <a:t>データの</a:t>
            </a:r>
            <a:r>
              <a:rPr lang="ja-JP" altLang="en-US" sz="2800" dirty="0" smtClean="0"/>
              <a:t>蓄積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定常時のツイートの追加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</a:t>
            </a:r>
            <a:r>
              <a:rPr lang="en-US" altLang="ja-JP" sz="2800" dirty="0" smtClean="0"/>
              <a:t>2011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15</a:t>
            </a:r>
            <a:r>
              <a:rPr lang="ja-JP" altLang="en-US" sz="2800" dirty="0" smtClean="0"/>
              <a:t>日以降のデータの追加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データの質の担保（デマ、情報の分布の保証など）</a:t>
            </a:r>
            <a:endParaRPr lang="en-US" altLang="ja-JP" sz="28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6165304"/>
            <a:ext cx="7781297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汗をかいて仕事をしてくれる人、団体はいるのか？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34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共有、議論したい</a:t>
            </a:r>
            <a:r>
              <a:rPr lang="ja-JP" altLang="en-US" dirty="0"/>
              <a:t>こと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1701" y="1340768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前に進む</a:t>
            </a:r>
            <a:r>
              <a:rPr lang="ja-JP" altLang="en-US" sz="2800" dirty="0"/>
              <a:t>ため</a:t>
            </a:r>
            <a:r>
              <a:rPr lang="ja-JP" altLang="en-US" sz="2800" dirty="0" smtClean="0"/>
              <a:t>に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データが必要な人、団体はあるのか？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欲しい人がいないならお蔵入り</a:t>
            </a:r>
            <a:endParaRPr lang="en-US" altLang="ja-JP" sz="2800" dirty="0" smtClean="0"/>
          </a:p>
          <a:p>
            <a:pPr lvl="1"/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公開準備まで手伝うことができる人はいるか？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タグの仕様の検討、他の情報リソースの利用</a:t>
            </a:r>
            <a:endParaRPr lang="en-US" altLang="ja-JP" sz="2800" dirty="0" smtClean="0"/>
          </a:p>
          <a:p>
            <a:pPr lvl="1"/>
            <a:endParaRPr lang="en-US" altLang="ja-JP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（データの利用に関わらず）災害</a:t>
            </a:r>
            <a:r>
              <a:rPr lang="en-US" altLang="ja-JP" sz="2800" dirty="0" smtClean="0"/>
              <a:t>NLP</a:t>
            </a:r>
            <a:r>
              <a:rPr lang="ja-JP" altLang="en-US" sz="2800" dirty="0" smtClean="0"/>
              <a:t>？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災害が起こってからやること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→ 災害が起こる前にやること</a:t>
            </a:r>
            <a:endParaRPr lang="en-US" altLang="ja-JP" sz="2800" dirty="0" smtClean="0"/>
          </a:p>
          <a:p>
            <a:pPr lvl="1"/>
            <a:endParaRPr lang="en-US" altLang="ja-JP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他にもまだまだ</a:t>
            </a:r>
            <a:endParaRPr lang="en-US" altLang="ja-JP" sz="28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68144" y="5013176"/>
            <a:ext cx="2678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C00000"/>
                </a:solidFill>
              </a:rPr>
              <a:t>タスクフォース？</a:t>
            </a:r>
            <a:endParaRPr kumimoji="1" lang="ja-JP" alt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58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災害</a:t>
            </a:r>
            <a:r>
              <a:rPr lang="ja-JP" altLang="en-US" dirty="0"/>
              <a:t>時</a:t>
            </a:r>
            <a:r>
              <a:rPr lang="ja-JP" altLang="en-US" dirty="0" smtClean="0"/>
              <a:t>のタスクサイクル</a:t>
            </a:r>
            <a:endParaRPr kumimoji="1" lang="ja-JP" altLang="en-US" dirty="0"/>
          </a:p>
        </p:txBody>
      </p:sp>
      <p:sp>
        <p:nvSpPr>
          <p:cNvPr id="4" name="テキスト ボックス 1"/>
          <p:cNvSpPr txBox="1">
            <a:spLocks noChangeArrowheads="1"/>
          </p:cNvSpPr>
          <p:nvPr/>
        </p:nvSpPr>
        <p:spPr bwMode="auto">
          <a:xfrm>
            <a:off x="401950" y="1196752"/>
            <a:ext cx="4287870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ja-JP" altLang="en-US" sz="2800" dirty="0" smtClean="0"/>
              <a:t>課題は大きく分けて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種類</a:t>
            </a:r>
            <a:endParaRPr lang="en-US" altLang="ja-JP" sz="2800" dirty="0" smtClean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55074" y="2686810"/>
            <a:ext cx="2761760" cy="1881546"/>
          </a:xfrm>
          <a:prstGeom prst="irregularSeal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 dirty="0"/>
              <a:t>災害発生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55074" y="2280766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災害時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491558" y="228076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平常時</a:t>
            </a: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2235953" y="4016261"/>
            <a:ext cx="1" cy="121833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V="1">
            <a:off x="5973598" y="4796291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V="1">
            <a:off x="5955126" y="3247694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462608" y="3632271"/>
            <a:ext cx="3021981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 dirty="0"/>
              <a:t>タスクの（再）設定</a:t>
            </a:r>
          </a:p>
          <a:p>
            <a:r>
              <a:rPr lang="ja-JP" altLang="en-US" sz="2800" dirty="0"/>
              <a:t>必要な情報の同定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624511" y="5203550"/>
            <a:ext cx="2698175" cy="5755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 dirty="0"/>
              <a:t>適用結果の分析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228981" y="5757821"/>
            <a:ext cx="3742057" cy="228600"/>
            <a:chOff x="3136900" y="4147130"/>
            <a:chExt cx="2555875" cy="228600"/>
          </a:xfrm>
        </p:grpSpPr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5689600" y="4147130"/>
              <a:ext cx="0" cy="2159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3141663" y="4159830"/>
              <a:ext cx="0" cy="2159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136900" y="4366205"/>
              <a:ext cx="255587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83098" y="5234601"/>
            <a:ext cx="3305713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 dirty="0"/>
              <a:t>準備した技術の適用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2217689" y="2464124"/>
            <a:ext cx="3749030" cy="474663"/>
            <a:chOff x="3130550" y="1870655"/>
            <a:chExt cx="2560638" cy="474663"/>
          </a:xfrm>
        </p:grpSpPr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5691188" y="1870655"/>
              <a:ext cx="0" cy="4318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132138" y="1877005"/>
              <a:ext cx="0" cy="46831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130550" y="1880180"/>
              <a:ext cx="255587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624511" y="2724474"/>
            <a:ext cx="2698175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/>
              <a:t>技術の研究開発</a:t>
            </a:r>
          </a:p>
        </p:txBody>
      </p:sp>
      <p:sp>
        <p:nvSpPr>
          <p:cNvPr id="23" name="AutoShape 25"/>
          <p:cNvSpPr>
            <a:spLocks noChangeArrowheads="1"/>
          </p:cNvSpPr>
          <p:nvPr/>
        </p:nvSpPr>
        <p:spPr bwMode="auto">
          <a:xfrm>
            <a:off x="444547" y="2191421"/>
            <a:ext cx="3614825" cy="4052432"/>
          </a:xfrm>
          <a:prstGeom prst="roundRect">
            <a:avLst>
              <a:gd name="adj" fmla="val 16667"/>
            </a:avLst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テキスト ボックス 1"/>
          <p:cNvSpPr txBox="1">
            <a:spLocks noChangeArrowheads="1"/>
          </p:cNvSpPr>
          <p:nvPr/>
        </p:nvSpPr>
        <p:spPr bwMode="auto">
          <a:xfrm>
            <a:off x="206209" y="4765999"/>
            <a:ext cx="4005751" cy="45140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ja-JP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(1) </a:t>
            </a:r>
            <a:r>
              <a:rPr lang="ja-JP" alt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迅速・効率的な判断、活動</a:t>
            </a:r>
            <a:endParaRPr lang="en-US" altLang="ja-JP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AutoShape 25"/>
          <p:cNvSpPr>
            <a:spLocks noChangeArrowheads="1"/>
          </p:cNvSpPr>
          <p:nvPr/>
        </p:nvSpPr>
        <p:spPr bwMode="auto">
          <a:xfrm>
            <a:off x="4166185" y="2190830"/>
            <a:ext cx="3614825" cy="4052432"/>
          </a:xfrm>
          <a:prstGeom prst="roundRect">
            <a:avLst>
              <a:gd name="adj" fmla="val 16667"/>
            </a:avLst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" name="テキスト ボックス 1"/>
          <p:cNvSpPr txBox="1">
            <a:spLocks noChangeArrowheads="1"/>
          </p:cNvSpPr>
          <p:nvPr/>
        </p:nvSpPr>
        <p:spPr bwMode="auto">
          <a:xfrm>
            <a:off x="4243142" y="1711714"/>
            <a:ext cx="4083418" cy="45140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ja-JP" sz="2400" b="1" dirty="0" smtClean="0">
                <a:solidFill>
                  <a:schemeClr val="bg1"/>
                </a:solidFill>
              </a:rPr>
              <a:t>(2)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平常時の必要技術の準備</a:t>
            </a:r>
            <a:endParaRPr lang="en-US" altLang="ja-JP" sz="2400" b="1" dirty="0" smtClean="0">
              <a:solidFill>
                <a:schemeClr val="bg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249382" y="1634303"/>
            <a:ext cx="8243454" cy="4680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3810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テキスト ボックス 1"/>
          <p:cNvSpPr txBox="1">
            <a:spLocks noChangeArrowheads="1"/>
          </p:cNvSpPr>
          <p:nvPr/>
        </p:nvSpPr>
        <p:spPr bwMode="auto">
          <a:xfrm>
            <a:off x="4468094" y="6353125"/>
            <a:ext cx="4083418" cy="45140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ja-JP" sz="2400" b="1" dirty="0" smtClean="0">
                <a:solidFill>
                  <a:schemeClr val="bg1"/>
                </a:solidFill>
              </a:rPr>
              <a:t>(3)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より大きな枠組みでの活動</a:t>
            </a:r>
            <a:endParaRPr lang="en-US" altLang="ja-JP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517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4788" y="105273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他の検討事項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- </a:t>
            </a:r>
            <a:r>
              <a:rPr lang="ja-JP" altLang="ja-JP" dirty="0" smtClean="0"/>
              <a:t>貴重なデータなのに，入手しておいてお蔵入り，というのは勿体ない．</a:t>
            </a:r>
          </a:p>
          <a:p>
            <a:r>
              <a:rPr lang="en-US" altLang="ja-JP" dirty="0" smtClean="0"/>
              <a:t>  </a:t>
            </a:r>
            <a:r>
              <a:rPr lang="ja-JP" altLang="ja-JP" dirty="0" smtClean="0"/>
              <a:t>配布の条件として，</a:t>
            </a:r>
            <a:r>
              <a:rPr lang="en-US" altLang="ja-JP" dirty="0" smtClean="0"/>
              <a:t>1</a:t>
            </a:r>
            <a:r>
              <a:rPr lang="ja-JP" altLang="ja-JP" dirty="0" smtClean="0"/>
              <a:t>〜</a:t>
            </a:r>
            <a:r>
              <a:rPr lang="en-US" altLang="ja-JP" dirty="0" smtClean="0"/>
              <a:t>2</a:t>
            </a:r>
            <a:r>
              <a:rPr lang="ja-JP" altLang="ja-JP" dirty="0" smtClean="0"/>
              <a:t>年以内にプロトタイプを作ることを約束して</a:t>
            </a:r>
          </a:p>
          <a:p>
            <a:r>
              <a:rPr lang="en-US" altLang="ja-JP" dirty="0" smtClean="0"/>
              <a:t>  </a:t>
            </a:r>
            <a:r>
              <a:rPr lang="ja-JP" altLang="ja-JP" dirty="0" smtClean="0"/>
              <a:t>もらっても良いかもしれない．</a:t>
            </a:r>
            <a:endParaRPr lang="en-US" altLang="ja-JP" dirty="0" smtClean="0"/>
          </a:p>
          <a:p>
            <a:endParaRPr lang="ja-JP" altLang="ja-JP" dirty="0" smtClean="0"/>
          </a:p>
          <a:p>
            <a:r>
              <a:rPr lang="en-US" altLang="ja-JP" dirty="0" smtClean="0"/>
              <a:t>- </a:t>
            </a:r>
            <a:r>
              <a:rPr lang="ja-JP" altLang="ja-JP" dirty="0" smtClean="0"/>
              <a:t>今後は，継続的にデータを貯め続けていくことを考えるべき．</a:t>
            </a:r>
          </a:p>
          <a:p>
            <a:r>
              <a:rPr lang="en-US" altLang="ja-JP" dirty="0" smtClean="0"/>
              <a:t>  </a:t>
            </a:r>
            <a:r>
              <a:rPr lang="ja-JP" altLang="ja-JP" dirty="0" smtClean="0"/>
              <a:t>ボランティアで</a:t>
            </a:r>
            <a:r>
              <a:rPr lang="en-US" altLang="ja-JP" dirty="0" smtClean="0"/>
              <a:t>100tweets/</a:t>
            </a:r>
            <a:r>
              <a:rPr lang="ja-JP" altLang="ja-JP" dirty="0" smtClean="0"/>
              <a:t>週</a:t>
            </a:r>
            <a:r>
              <a:rPr lang="en-US" altLang="ja-JP" dirty="0" smtClean="0"/>
              <a:t>(</a:t>
            </a:r>
            <a:r>
              <a:rPr lang="ja-JP" altLang="ja-JP" dirty="0" smtClean="0"/>
              <a:t>会った時には</a:t>
            </a:r>
            <a:r>
              <a:rPr lang="en-US" altLang="ja-JP" dirty="0" smtClean="0"/>
              <a:t>10tweets/</a:t>
            </a:r>
            <a:r>
              <a:rPr lang="ja-JP" altLang="ja-JP" dirty="0" smtClean="0"/>
              <a:t>日と言いましたが</a:t>
            </a:r>
            <a:r>
              <a:rPr lang="en-US" altLang="ja-JP" dirty="0" smtClean="0"/>
              <a:t>)</a:t>
            </a:r>
            <a:r>
              <a:rPr lang="ja-JP" altLang="ja-JP" dirty="0" smtClean="0"/>
              <a:t>できる．</a:t>
            </a:r>
          </a:p>
          <a:p>
            <a:r>
              <a:rPr lang="en-US" altLang="ja-JP" dirty="0" smtClean="0"/>
              <a:t>  5.2Ktweets/</a:t>
            </a:r>
            <a:r>
              <a:rPr lang="ja-JP" altLang="ja-JP" dirty="0" smtClean="0"/>
              <a:t>年．</a:t>
            </a:r>
            <a:r>
              <a:rPr lang="en-US" altLang="ja-JP" dirty="0" smtClean="0"/>
              <a:t>10</a:t>
            </a:r>
            <a:r>
              <a:rPr lang="ja-JP" altLang="ja-JP" dirty="0" smtClean="0"/>
              <a:t>人居れば</a:t>
            </a:r>
            <a:r>
              <a:rPr lang="en-US" altLang="ja-JP" dirty="0" smtClean="0"/>
              <a:t>52Ktweets/</a:t>
            </a:r>
            <a:r>
              <a:rPr lang="ja-JP" altLang="ja-JP" dirty="0" smtClean="0"/>
              <a:t>年．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- </a:t>
            </a:r>
            <a:r>
              <a:rPr lang="ja-JP" altLang="ja-JP" dirty="0" smtClean="0"/>
              <a:t>そういうスペシャルタスクフォースチームを作ってもよい．</a:t>
            </a:r>
          </a:p>
          <a:p>
            <a:r>
              <a:rPr lang="en-US" altLang="ja-JP" dirty="0" smtClean="0"/>
              <a:t>  (</a:t>
            </a:r>
            <a:r>
              <a:rPr lang="ja-JP" altLang="ja-JP" dirty="0" smtClean="0"/>
              <a:t>もちろん，</a:t>
            </a:r>
            <a:r>
              <a:rPr lang="en-US" altLang="ja-JP" dirty="0" smtClean="0"/>
              <a:t>tweets</a:t>
            </a:r>
            <a:r>
              <a:rPr lang="ja-JP" altLang="ja-JP" dirty="0" smtClean="0"/>
              <a:t>に限る必要はないので，そういうことを継続的に議論する場</a:t>
            </a:r>
            <a:r>
              <a:rPr lang="en-US" altLang="ja-JP" dirty="0" smtClean="0"/>
              <a:t>)</a:t>
            </a:r>
            <a:endParaRPr lang="ja-JP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- </a:t>
            </a:r>
            <a:r>
              <a:rPr lang="ja-JP" altLang="ja-JP" dirty="0" smtClean="0"/>
              <a:t>誰かシニアを代表にして，大きなプロジェクト予算</a:t>
            </a:r>
            <a:r>
              <a:rPr lang="en-US" altLang="ja-JP" dirty="0" smtClean="0"/>
              <a:t>(</a:t>
            </a:r>
            <a:r>
              <a:rPr lang="ja-JP" altLang="ja-JP" dirty="0" smtClean="0"/>
              <a:t>基盤</a:t>
            </a:r>
            <a:r>
              <a:rPr lang="en-US" altLang="ja-JP" dirty="0" smtClean="0"/>
              <a:t>(S))</a:t>
            </a:r>
            <a:r>
              <a:rPr lang="ja-JP" altLang="ja-JP" dirty="0" smtClean="0"/>
              <a:t>を申請するなど．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346091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ja-JP" altLang="en-US" dirty="0"/>
              <a:t>ディスカッションの流れ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196752"/>
            <a:ext cx="810510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午前（発表</a:t>
            </a:r>
            <a:r>
              <a:rPr kumimoji="1" lang="en-US" altLang="ja-JP" sz="2800" dirty="0" smtClean="0"/>
              <a:t>7</a:t>
            </a:r>
            <a:r>
              <a:rPr kumimoji="1" lang="ja-JP" altLang="en-US" sz="2800" dirty="0" smtClean="0"/>
              <a:t>件、予定討議時間</a:t>
            </a:r>
            <a:r>
              <a:rPr kumimoji="1" lang="en-US" altLang="ja-JP" sz="2800" dirty="0" smtClean="0"/>
              <a:t>40</a:t>
            </a:r>
            <a:r>
              <a:rPr kumimoji="1" lang="ja-JP" altLang="en-US" sz="2800" dirty="0" smtClean="0"/>
              <a:t>分）</a:t>
            </a:r>
            <a:endParaRPr kumimoji="1"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kumimoji="1" lang="en-US" altLang="ja-JP" sz="2800" dirty="0" smtClean="0"/>
              <a:t>Hope-Japan</a:t>
            </a:r>
            <a:r>
              <a:rPr kumimoji="1" lang="ja-JP" altLang="en-US" sz="2800" dirty="0" smtClean="0"/>
              <a:t>相田さん（</a:t>
            </a:r>
            <a:r>
              <a:rPr kumimoji="1" lang="en-US" altLang="ja-JP" sz="2800" dirty="0" smtClean="0"/>
              <a:t>5-10</a:t>
            </a:r>
            <a:r>
              <a:rPr kumimoji="1" lang="ja-JP" altLang="en-US" sz="2800" dirty="0" smtClean="0"/>
              <a:t>分）</a:t>
            </a:r>
            <a:endParaRPr kumimoji="1" lang="en-US" altLang="ja-JP" sz="2800" dirty="0" smtClean="0"/>
          </a:p>
          <a:p>
            <a:pPr lvl="2"/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Hope-Japan</a:t>
            </a:r>
            <a:r>
              <a:rPr kumimoji="1" lang="ja-JP" altLang="en-US" sz="2800" dirty="0" smtClean="0"/>
              <a:t>のご紹介＋</a:t>
            </a:r>
            <a:r>
              <a:rPr kumimoji="1" lang="en-US" altLang="ja-JP" sz="2800" dirty="0" smtClean="0"/>
              <a:t>NLP</a:t>
            </a:r>
            <a:r>
              <a:rPr kumimoji="1" lang="ja-JP" altLang="en-US" sz="2800" dirty="0" err="1" smtClean="0"/>
              <a:t>への</a:t>
            </a:r>
            <a:r>
              <a:rPr kumimoji="1" lang="ja-JP" altLang="en-US" sz="2800" dirty="0" smtClean="0"/>
              <a:t>期待）</a:t>
            </a:r>
            <a:endParaRPr lang="en-US" altLang="ja-JP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賀沢さん（</a:t>
            </a:r>
            <a:r>
              <a:rPr lang="en-US" altLang="ja-JP" sz="2800" dirty="0" smtClean="0"/>
              <a:t>5-10</a:t>
            </a:r>
            <a:r>
              <a:rPr lang="ja-JP" altLang="en-US" sz="2800" dirty="0" smtClean="0"/>
              <a:t>分）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榊さん（</a:t>
            </a:r>
            <a:r>
              <a:rPr lang="en-US" altLang="ja-JP" sz="2800" dirty="0" smtClean="0"/>
              <a:t>5-10</a:t>
            </a:r>
            <a:r>
              <a:rPr lang="ja-JP" altLang="en-US" sz="2800" dirty="0" smtClean="0"/>
              <a:t>分）</a:t>
            </a:r>
            <a:endParaRPr kumimoji="1"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800" dirty="0" smtClean="0"/>
              <a:t>NLP</a:t>
            </a:r>
            <a:r>
              <a:rPr lang="ja-JP" altLang="en-US" sz="2800" dirty="0"/>
              <a:t>としての</a:t>
            </a:r>
            <a:r>
              <a:rPr lang="ja-JP" altLang="en-US" sz="2800" dirty="0" smtClean="0"/>
              <a:t>タスク設定（どんなことをするか？）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ja-JP" altLang="en-US" sz="2800" dirty="0" smtClean="0"/>
              <a:t>要するに災害</a:t>
            </a:r>
            <a:r>
              <a:rPr lang="en-US" altLang="ja-JP" sz="2800" dirty="0" smtClean="0"/>
              <a:t>NLP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いう分野を考えるか否か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kumimoji="1" lang="ja-JP" altLang="en-US" sz="2800" dirty="0" smtClean="0"/>
              <a:t>（タスクフォースを組む？）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9578" y="4941168"/>
            <a:ext cx="599875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午後</a:t>
            </a:r>
            <a:r>
              <a:rPr kumimoji="1" lang="ja-JP" altLang="en-US" sz="2800" dirty="0" smtClean="0"/>
              <a:t>（発表</a:t>
            </a:r>
            <a:r>
              <a:rPr lang="en-US" altLang="ja-JP" sz="2800" dirty="0"/>
              <a:t>4</a:t>
            </a:r>
            <a:r>
              <a:rPr kumimoji="1" lang="ja-JP" altLang="en-US" sz="2800" dirty="0" smtClean="0"/>
              <a:t>件、予定討議時間</a:t>
            </a:r>
            <a:r>
              <a:rPr kumimoji="1" lang="en-US" altLang="ja-JP" sz="2800" dirty="0" smtClean="0"/>
              <a:t>40</a:t>
            </a:r>
            <a:r>
              <a:rPr kumimoji="1" lang="ja-JP" altLang="en-US" sz="2800" dirty="0" smtClean="0"/>
              <a:t>分？）</a:t>
            </a:r>
            <a:endParaRPr kumimoji="1"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kumimoji="1" lang="ja-JP" altLang="en-US" sz="2800" dirty="0" smtClean="0"/>
              <a:t>コーパスについて</a:t>
            </a:r>
            <a:r>
              <a:rPr lang="ja-JP" altLang="en-US" sz="2800" dirty="0" smtClean="0"/>
              <a:t>（村上資料）</a:t>
            </a:r>
            <a:endParaRPr lang="en-US" altLang="ja-JP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kumimoji="1" lang="ja-JP" altLang="en-US" sz="2800" dirty="0" smtClean="0"/>
              <a:t>スケジューリングについて？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13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792</Words>
  <Application>Microsoft Macintosh PowerPoint</Application>
  <PresentationFormat>画面に合わせる (4:3)</PresentationFormat>
  <Paragraphs>101</Paragraphs>
  <Slides>9</Slides>
  <Notes>0</Notes>
  <HiddenSlides>1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一緒に考えたいこと</vt:lpstr>
      <vt:lpstr>コーパスが必要な言語処理</vt:lpstr>
      <vt:lpstr>公開するにあたっての問題点</vt:lpstr>
      <vt:lpstr>公開するためには？</vt:lpstr>
      <vt:lpstr>公開できるならば</vt:lpstr>
      <vt:lpstr>共有、議論したいこと</vt:lpstr>
      <vt:lpstr>災害時のタスクサイクル</vt:lpstr>
      <vt:lpstr>スライド 8</vt:lpstr>
      <vt:lpstr>ディスカッションの流れ</vt:lpstr>
    </vt:vector>
  </TitlesOfParts>
  <Company>楽天株式会社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Murakami, Koji | Oso | LINB</dc:creator>
  <cp:lastModifiedBy>村上 浩司</cp:lastModifiedBy>
  <cp:revision>23</cp:revision>
  <dcterms:created xsi:type="dcterms:W3CDTF">2012-03-30T03:18:23Z</dcterms:created>
  <dcterms:modified xsi:type="dcterms:W3CDTF">2012-03-30T03:19:04Z</dcterms:modified>
</cp:coreProperties>
</file>