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4207486" x="762000"/>
            <a:ext cy="1162499" cx="86361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345692" x="762000"/>
            <a:ext cy="1718399" cx="8636100"/>
          </a:xfrm>
          <a:prstGeom prst="rect">
            <a:avLst/>
          </a:prstGeom>
        </p:spPr>
        <p:txBody>
          <a:bodyPr bIns="101575" rIns="101575" lIns="101575" tIns="101575" anchor="b" anchorCtr="0"/>
          <a:lstStyle>
            <a:lvl1pPr algn="ctr">
              <a:spcBef>
                <a:spcPts val="0"/>
              </a:spcBef>
              <a:buSzPct val="100000"/>
              <a:defRPr sz="5300"/>
            </a:lvl1pPr>
            <a:lvl2pPr algn="ctr">
              <a:spcBef>
                <a:spcPts val="0"/>
              </a:spcBef>
              <a:buSzPct val="100000"/>
              <a:defRPr sz="5300"/>
            </a:lvl2pPr>
            <a:lvl3pPr algn="ctr">
              <a:spcBef>
                <a:spcPts val="0"/>
              </a:spcBef>
              <a:buSzPct val="100000"/>
              <a:defRPr sz="5300"/>
            </a:lvl3pPr>
            <a:lvl4pPr algn="ctr">
              <a:spcBef>
                <a:spcPts val="0"/>
              </a:spcBef>
              <a:buSzPct val="100000"/>
              <a:defRPr sz="5300"/>
            </a:lvl4pPr>
            <a:lvl5pPr algn="ctr">
              <a:spcBef>
                <a:spcPts val="0"/>
              </a:spcBef>
              <a:buSzPct val="100000"/>
              <a:defRPr sz="5300"/>
            </a:lvl5pPr>
            <a:lvl6pPr algn="ctr">
              <a:spcBef>
                <a:spcPts val="0"/>
              </a:spcBef>
              <a:buSzPct val="100000"/>
              <a:defRPr sz="5300"/>
            </a:lvl6pPr>
            <a:lvl7pPr algn="ctr">
              <a:spcBef>
                <a:spcPts val="0"/>
              </a:spcBef>
              <a:buSzPct val="100000"/>
              <a:defRPr sz="5300"/>
            </a:lvl7pPr>
            <a:lvl8pPr algn="ctr">
              <a:spcBef>
                <a:spcPts val="0"/>
              </a:spcBef>
              <a:buSzPct val="100000"/>
              <a:defRPr sz="5300"/>
            </a:lvl8pPr>
            <a:lvl9pPr algn="ctr">
              <a:spcBef>
                <a:spcPts val="0"/>
              </a:spcBef>
              <a:buSzPct val="100000"/>
              <a:defRPr sz="53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305153" x="508000"/>
            <a:ext cy="1269899" cx="9144000"/>
          </a:xfrm>
          <a:prstGeom prst="rect">
            <a:avLst/>
          </a:prstGeom>
        </p:spPr>
        <p:txBody>
          <a:bodyPr bIns="101575" rIns="101575" lIns="101575" tIns="10157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778000" x="508000"/>
            <a:ext cy="5519400" cx="91440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305153" x="508000"/>
            <a:ext cy="1269899" cx="9144000"/>
          </a:xfrm>
          <a:prstGeom prst="rect">
            <a:avLst/>
          </a:prstGeom>
        </p:spPr>
        <p:txBody>
          <a:bodyPr bIns="101575" rIns="101575" lIns="101575" tIns="10157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778000" x="508000"/>
            <a:ext cy="5519400" cx="44385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778000" x="5213637"/>
            <a:ext cy="5519400" cx="44385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305153" x="508000"/>
            <a:ext cy="1269899" cx="9144000"/>
          </a:xfrm>
          <a:prstGeom prst="rect">
            <a:avLst/>
          </a:prstGeom>
        </p:spPr>
        <p:txBody>
          <a:bodyPr bIns="101575" rIns="101575" lIns="101575" tIns="10157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6527865" x="508000"/>
            <a:ext cy="769799" cx="9144000"/>
          </a:xfrm>
          <a:prstGeom prst="rect">
            <a:avLst/>
          </a:prstGeom>
        </p:spPr>
        <p:txBody>
          <a:bodyPr bIns="101575" rIns="101575" lIns="101575" tIns="10157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20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305153" x="508000"/>
            <a:ext cy="1269899" cx="9144000"/>
          </a:xfrm>
          <a:prstGeom prst="rect">
            <a:avLst/>
          </a:prstGeom>
          <a:noFill/>
          <a:ln>
            <a:noFill/>
          </a:ln>
        </p:spPr>
        <p:txBody>
          <a:bodyPr bIns="101575" rIns="101575" lIns="101575" tIns="10157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778000" x="508000"/>
            <a:ext cy="5519400" cx="9144000"/>
          </a:xfrm>
          <a:prstGeom prst="rect">
            <a:avLst/>
          </a:prstGeom>
          <a:noFill/>
          <a:ln>
            <a:noFill/>
          </a:ln>
        </p:spPr>
        <p:txBody>
          <a:bodyPr bIns="101575" rIns="101575" lIns="101575" tIns="101575" anchor="t" anchorCtr="0"/>
          <a:lstStyle>
            <a:lvl1pPr>
              <a:spcBef>
                <a:spcPts val="700"/>
              </a:spcBef>
              <a:buSzPct val="100000"/>
              <a:defRPr sz="3300"/>
            </a:lvl1pPr>
            <a:lvl2pPr>
              <a:spcBef>
                <a:spcPts val="500"/>
              </a:spcBef>
              <a:buSzPct val="100000"/>
              <a:defRPr sz="2700"/>
            </a:lvl2pPr>
            <a:lvl3pPr>
              <a:spcBef>
                <a:spcPts val="500"/>
              </a:spcBef>
              <a:buSzPct val="100000"/>
              <a:defRPr sz="2700"/>
            </a:lvl3pPr>
            <a:lvl4pPr>
              <a:spcBef>
                <a:spcPts val="400"/>
              </a:spcBef>
              <a:buSzPct val="100000"/>
              <a:defRPr sz="2000"/>
            </a:lvl4pPr>
            <a:lvl5pPr>
              <a:spcBef>
                <a:spcPts val="400"/>
              </a:spcBef>
              <a:buSzPct val="100000"/>
              <a:defRPr sz="2000"/>
            </a:lvl5pPr>
            <a:lvl6pPr>
              <a:spcBef>
                <a:spcPts val="400"/>
              </a:spcBef>
              <a:buSzPct val="100000"/>
              <a:defRPr sz="2000"/>
            </a:lvl6pPr>
            <a:lvl7pPr>
              <a:spcBef>
                <a:spcPts val="400"/>
              </a:spcBef>
              <a:buSzPct val="100000"/>
              <a:defRPr sz="2000"/>
            </a:lvl7pPr>
            <a:lvl8pPr>
              <a:spcBef>
                <a:spcPts val="400"/>
              </a:spcBef>
              <a:buSzPct val="100000"/>
              <a:defRPr sz="2000"/>
            </a:lvl8pPr>
            <a:lvl9pPr>
              <a:spcBef>
                <a:spcPts val="400"/>
              </a:spcBef>
              <a:buSzPct val="100000"/>
              <a:defRPr sz="20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3048000" x="914400"/>
            <a:ext cy="1295400" cx="84073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Title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4572000" x="1828800"/>
            <a:ext cy="990599" cx="6578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sz="3200" lang="en-US">
                <a:solidFill>
                  <a:srgbClr val="999999"/>
                </a:solidFill>
              </a:rPr>
              <a:t>Your Name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7010400" x="1117600"/>
            <a:ext cy="1963474" cx="1866850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sz="2133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FiveInFive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133">
              <a:solidFill>
                <a:srgbClr val="CCCC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6502400" x="101600"/>
            <a:ext cy="1015974" cx="1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What I am going to tell you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828800" x="304800"/>
            <a:ext cy="5562600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Stuff</a:t>
            </a:r>
          </a:p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goes</a:t>
            </a:r>
          </a:p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here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The reason this is important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828800" x="304800"/>
            <a:ext cy="5562600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Stuff </a:t>
            </a:r>
          </a:p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goes here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But there is this to consider...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828800" x="304250"/>
            <a:ext cy="5562600" cx="961442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stuff</a:t>
            </a:r>
          </a:p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goes</a:t>
            </a:r>
          </a:p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here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304800" x="304800"/>
            <a:ext cy="990599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/>
              <a:t>So, in conclusion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828800" x="304800"/>
            <a:ext cy="5562600" cx="9626599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Wrap</a:t>
            </a:r>
          </a:p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it</a:t>
            </a:r>
          </a:p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up</a:t>
            </a:r>
          </a:p>
          <a:p>
            <a:pPr rtl="0" lvl="0" indent="-260350" marL="3810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/>
              <a:t>here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