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0114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4710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720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2675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542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580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851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27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796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7932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476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CA687-843C-4A44-A9B3-EAC6E8119DC9}" type="datetimeFigureOut">
              <a:rPr lang="en-SG" smtClean="0"/>
              <a:t>23/2/2017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E3883-E066-4C4A-9E5C-A5C4D999D4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494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0" t="12302" r="29722" b="18056"/>
          <a:stretch/>
        </p:blipFill>
        <p:spPr bwMode="auto">
          <a:xfrm>
            <a:off x="-43368" y="899886"/>
            <a:ext cx="9187368" cy="5697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85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1</cp:revision>
  <dcterms:created xsi:type="dcterms:W3CDTF">2017-02-23T13:51:02Z</dcterms:created>
  <dcterms:modified xsi:type="dcterms:W3CDTF">2017-02-23T13:53:07Z</dcterms:modified>
</cp:coreProperties>
</file>