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EFAA-2D5B-4AD4-95D8-129A12006C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F485E-E63D-45EE-99BD-50534BE18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E6A39-9D9D-431D-8322-7C3CDAA5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3F4C9-9E85-4C60-BC95-A0E976D5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BFA28-C7D6-406E-A12D-43314226F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98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14323-7315-4A2B-B7F5-5B475A85D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87D2C-EB60-4A72-984E-4C91F23CB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A75FC-1138-44BA-A4BB-62D369D5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875FDA-3265-4649-A88A-A683F8CD5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28122-BC91-4A39-9E44-3A707DED4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378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76409F-757C-4D65-9784-3BCB4C8EE2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57CC52-F498-448E-B783-4B27A1A18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81C9A-4ACE-40A2-B243-9AAAE5C6B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14022-85A2-45B8-8409-1914F373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E79D0-E744-4778-8BCF-5FC2FA271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497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0C476-A576-4CC4-9498-CA135A8C8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831FC-1DDF-4E60-AF2D-203DF6DD7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E3EDF-5246-41A8-B044-CBD5BE21D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B05EF-3F72-404F-9F1A-0A1F38A66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5937D-6243-424B-9740-C54CA4285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7148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D845A-D803-4008-A9D3-C50180F6F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FFBBE-FAB4-4DC6-BD74-C4ABFB085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53808-755B-46DA-8AD4-E343752A9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2595F-5DA8-4E4A-AC67-2474B999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C5A41-B73C-48E3-A1A6-2F88DD191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128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2737F-464D-4F6E-95DE-3FCDAC432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6A457-3B67-4E4E-B42F-16B632E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35C6F-E687-4361-BB3B-C352053CF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9F2988-BE03-4C5D-B882-8CD795E0D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7899B1-9092-43A3-8F08-08255077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104EE-4B5D-4255-AD4D-C1F5D6E54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48930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B2F21-07C6-4D33-921C-D4704ECC0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73960B-DC6F-4759-B0B2-B19BCC9AA6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488B2-B9E9-4CFF-8C94-9FBCC8A99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64322-F695-41B5-A72B-C533675B8F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0BA567-A470-4519-87C9-2BD4DB7EC2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E0FC04-483F-47A7-9331-5024327F0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EC167E-AFF9-4759-B5A3-760CA8F70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5D6A55-6A57-40B2-899C-6AD4A062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38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88BF2-64F1-4668-8F1F-15AED4F98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433666-AA3C-472B-8A17-8D58C50C7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6A9272-F5CD-450E-BA93-67B06FAA9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8A33EC-28EA-4EF7-AC2F-85B4E4D6E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913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1FAF9F-94C4-4D92-91F0-D5F410F0C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D490F1-982F-4CA5-A9E6-A4DFCD38F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688C11-774E-4318-8616-B1363570F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737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64711-4371-4FC6-A27E-3EA70A4B3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52155-FDBC-4BA0-B7DD-B45194AE3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7E5E4C-33D8-4A1C-972D-FC750C6F1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1CA46-6474-4852-97CE-B2AEE818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11F815-8283-4051-A4E2-4FF32FFCE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5A079-2223-41F4-AC83-9A58EB55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6223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80A49-0117-49AA-9A26-4757BD879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7CF5EE-BA83-4303-BD75-715EEC06E1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76ED4B-B058-45C7-9953-1E9C10A597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AE255-3149-479C-B7DD-D7AB45BC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AB29E6-B251-4EFA-AB6A-01319A061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800A4-F4BA-4D9C-B366-99750534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1127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8DC8C8-2A6F-4A60-B17E-3BE86B3CC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3CC8D-44F0-47BF-AFF0-221626FAE0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B36FE1-7D97-4CEA-AE2C-D9809DEC47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C0844-8E14-4847-9E77-5424005B829C}" type="datetimeFigureOut">
              <a:rPr lang="en-IN" smtClean="0"/>
              <a:t>01-04-2018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F1F39-72B7-4785-85B9-AD64860266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A241CF-BD23-44D4-B5B7-7C7DB9505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42E6A-2127-4C39-993C-620F5817652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196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contentraven.com/tech1/login?cid=J4Xja+6x1RI_&amp;io=n5Ll20Cr+5g_" TargetMode="External"/><Relationship Id="rId2" Type="http://schemas.openxmlformats.org/officeDocument/2006/relationships/hyperlink" Target="https://support.contentraven.com/main.aspx?cid=J4Xja+6x1RI_&amp;io=n5Ll20Cr+5g_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D6CEEEE-3D7D-4481-B7D7-290A1007EF72}"/>
              </a:ext>
            </a:extLst>
          </p:cNvPr>
          <p:cNvSpPr/>
          <p:nvPr/>
        </p:nvSpPr>
        <p:spPr>
          <a:xfrm>
            <a:off x="2809461" y="174086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hlinkClick r:id="rId2"/>
              </a:rPr>
              <a:t>Command </a:t>
            </a:r>
            <a:r>
              <a:rPr lang="en-IN" dirty="0" err="1">
                <a:hlinkClick r:id="rId2"/>
              </a:rPr>
              <a:t>Center</a:t>
            </a:r>
            <a:r>
              <a:rPr lang="en-IN" dirty="0">
                <a:hlinkClick r:id="rId2"/>
              </a:rPr>
              <a:t> launch </a:t>
            </a:r>
            <a:r>
              <a:rPr lang="en-IN" dirty="0" err="1">
                <a:hlinkClick r:id="rId2"/>
              </a:rPr>
              <a:t>Url</a:t>
            </a:r>
            <a:endParaRPr lang="en-IN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63D74D2-081B-4CD7-845D-7B4F1836048E}"/>
              </a:ext>
            </a:extLst>
          </p:cNvPr>
          <p:cNvSpPr/>
          <p:nvPr/>
        </p:nvSpPr>
        <p:spPr>
          <a:xfrm>
            <a:off x="2809461" y="231070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https://support.contentraven.com/main.aspx?cid=J4Xja+6x1RI_&amp;io=n5Ll20Cr+5g_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ABC8BF-FF23-4AB9-B91F-22A23FBF54BC}"/>
              </a:ext>
            </a:extLst>
          </p:cNvPr>
          <p:cNvSpPr/>
          <p:nvPr/>
        </p:nvSpPr>
        <p:spPr>
          <a:xfrm>
            <a:off x="2809461" y="3157546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>
                <a:hlinkClick r:id="rId3"/>
              </a:rPr>
              <a:t>Crx3 Launch </a:t>
            </a:r>
            <a:r>
              <a:rPr lang="en-IN" dirty="0" err="1">
                <a:hlinkClick r:id="rId3"/>
              </a:rPr>
              <a:t>Url</a:t>
            </a:r>
            <a:endParaRPr lang="en-IN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0622E1-A7A9-4B36-8691-D526979D1194}"/>
              </a:ext>
            </a:extLst>
          </p:cNvPr>
          <p:cNvSpPr/>
          <p:nvPr/>
        </p:nvSpPr>
        <p:spPr>
          <a:xfrm>
            <a:off x="2809461" y="372738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https://support.contentraven.com/tech1/login?cid=J4Xja+6x1RI_&amp;io=n5Ll20Cr+5g_</a:t>
            </a:r>
          </a:p>
        </p:txBody>
      </p:sp>
    </p:spTree>
    <p:extLst>
      <p:ext uri="{BB962C8B-B14F-4D97-AF65-F5344CB8AC3E}">
        <p14:creationId xmlns:p14="http://schemas.microsoft.com/office/powerpoint/2010/main" val="758942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Jayaseelan</dc:creator>
  <cp:lastModifiedBy>Jayaseelan</cp:lastModifiedBy>
  <cp:revision>1</cp:revision>
  <dcterms:created xsi:type="dcterms:W3CDTF">2018-01-04T10:00:41Z</dcterms:created>
  <dcterms:modified xsi:type="dcterms:W3CDTF">2018-01-04T10:09:46Z</dcterms:modified>
</cp:coreProperties>
</file>