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CF2D-FB90-481D-B3A8-8226D8AA37F3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6246-AD8F-4278-89E8-B92582434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0y0p3zm_JyocFifggK2LjGrHl3uxnGM/view?usp=sharing" TargetMode="External"/><Relationship Id="rId2" Type="http://schemas.openxmlformats.org/officeDocument/2006/relationships/hyperlink" Target="https://drive.google.com/file/d/12yUp_N3psmYTtmz4Ww3Yfi3mN3eR8rwN/view?usp=shari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09599"/>
          </a:xfrm>
        </p:spPr>
        <p:txBody>
          <a:bodyPr>
            <a:noAutofit/>
          </a:bodyPr>
          <a:lstStyle/>
          <a:p>
            <a:r>
              <a:rPr lang="en-US" sz="3600" dirty="0"/>
              <a:t>Shangrila Hotels And Resorts Changla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\Desktop\Changa Gali New pic\  (4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699" y="5181600"/>
            <a:ext cx="2933701" cy="1752600"/>
          </a:xfrm>
          <a:prstGeom prst="rect">
            <a:avLst/>
          </a:prstGeom>
          <a:noFill/>
        </p:spPr>
      </p:pic>
      <p:pic>
        <p:nvPicPr>
          <p:cNvPr id="1027" name="Picture 3" descr="C:\Users\A\Desktop\Changa Gali New pic\  (1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62000"/>
            <a:ext cx="2933700" cy="2190750"/>
          </a:xfrm>
          <a:prstGeom prst="rect">
            <a:avLst/>
          </a:prstGeom>
          <a:noFill/>
        </p:spPr>
      </p:pic>
      <p:pic>
        <p:nvPicPr>
          <p:cNvPr id="4" name="Picture 2" descr="C:\Users\A\Desktop\Changa Gali New pic\  (6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762000"/>
            <a:ext cx="2933700" cy="2190750"/>
          </a:xfrm>
          <a:prstGeom prst="rect">
            <a:avLst/>
          </a:prstGeom>
          <a:noFill/>
        </p:spPr>
      </p:pic>
      <p:pic>
        <p:nvPicPr>
          <p:cNvPr id="5" name="Picture 3" descr="C:\Users\A\Desktop\Changa Gali New pic\  (5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2933700" cy="2190750"/>
          </a:xfrm>
          <a:prstGeom prst="rect">
            <a:avLst/>
          </a:prstGeom>
          <a:noFill/>
        </p:spPr>
      </p:pic>
      <p:pic>
        <p:nvPicPr>
          <p:cNvPr id="6" name="Picture 4" descr="C:\Users\A\Desktop\Changa Gali New pic\  (10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971800"/>
            <a:ext cx="2933700" cy="2190750"/>
          </a:xfrm>
          <a:prstGeom prst="rect">
            <a:avLst/>
          </a:prstGeom>
          <a:noFill/>
        </p:spPr>
      </p:pic>
      <p:pic>
        <p:nvPicPr>
          <p:cNvPr id="7" name="Picture 5" descr="C:\Users\A\Desktop\Changa Gali New pic\  (23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971800"/>
            <a:ext cx="2933700" cy="2190750"/>
          </a:xfrm>
          <a:prstGeom prst="rect">
            <a:avLst/>
          </a:prstGeom>
          <a:noFill/>
        </p:spPr>
      </p:pic>
      <p:pic>
        <p:nvPicPr>
          <p:cNvPr id="1030" name="Picture 6" descr="C:\Users\A\Desktop\Changa Gali New pic\  (20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181600"/>
            <a:ext cx="2933700" cy="1752600"/>
          </a:xfrm>
          <a:prstGeom prst="rect">
            <a:avLst/>
          </a:prstGeom>
          <a:noFill/>
        </p:spPr>
      </p:pic>
      <p:pic>
        <p:nvPicPr>
          <p:cNvPr id="1031" name="Picture 7" descr="C:\Users\A\Desktop\Changa Gali New pic\  (22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5181600"/>
            <a:ext cx="2933700" cy="1752600"/>
          </a:xfrm>
          <a:prstGeom prst="rect">
            <a:avLst/>
          </a:prstGeom>
          <a:noFill/>
        </p:spPr>
      </p:pic>
      <p:pic>
        <p:nvPicPr>
          <p:cNvPr id="1032" name="Picture 8" descr="C:\Users\A\Desktop\Changa Gali New pic\78848381_589431078520721_2506660561689772032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762000"/>
            <a:ext cx="2895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Changa Gali New pic\  (1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3700" cy="2190750"/>
          </a:xfrm>
          <a:prstGeom prst="rect">
            <a:avLst/>
          </a:prstGeom>
          <a:noFill/>
        </p:spPr>
      </p:pic>
      <p:pic>
        <p:nvPicPr>
          <p:cNvPr id="2051" name="Picture 3" descr="C:\Users\A\Desktop\Changa Gali New pic\  (16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2933700" cy="2190750"/>
          </a:xfrm>
          <a:prstGeom prst="rect">
            <a:avLst/>
          </a:prstGeom>
          <a:noFill/>
        </p:spPr>
      </p:pic>
      <p:pic>
        <p:nvPicPr>
          <p:cNvPr id="2052" name="Picture 4" descr="C:\Users\A\Desktop\Changa Gali New pic\  (17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352800" cy="2190750"/>
          </a:xfrm>
          <a:prstGeom prst="rect">
            <a:avLst/>
          </a:prstGeom>
          <a:noFill/>
        </p:spPr>
      </p:pic>
      <p:pic>
        <p:nvPicPr>
          <p:cNvPr id="2053" name="Picture 5" descr="C:\Users\A\Desktop\Changa Gali New pic\  (18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2933700" cy="2190750"/>
          </a:xfrm>
          <a:prstGeom prst="rect">
            <a:avLst/>
          </a:prstGeom>
          <a:noFill/>
        </p:spPr>
      </p:pic>
      <p:pic>
        <p:nvPicPr>
          <p:cNvPr id="2054" name="Picture 6" descr="C:\Users\A\Desktop\Changa Gali New pic\  (19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133600"/>
            <a:ext cx="2933700" cy="2190750"/>
          </a:xfrm>
          <a:prstGeom prst="rect">
            <a:avLst/>
          </a:prstGeom>
          <a:noFill/>
        </p:spPr>
      </p:pic>
      <p:pic>
        <p:nvPicPr>
          <p:cNvPr id="2055" name="Picture 7" descr="C:\Users\A\Desktop\Changa Gali New pic\  (44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2788" y="2084388"/>
            <a:ext cx="3351212" cy="2190750"/>
          </a:xfrm>
          <a:prstGeom prst="rect">
            <a:avLst/>
          </a:prstGeom>
          <a:noFill/>
        </p:spPr>
      </p:pic>
      <p:pic>
        <p:nvPicPr>
          <p:cNvPr id="2056" name="Picture 8" descr="C:\Users\A\Desktop\Legrend Pics\48356359_2214964005424171_5008365448379498496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343400"/>
            <a:ext cx="2895600" cy="2514600"/>
          </a:xfrm>
          <a:prstGeom prst="rect">
            <a:avLst/>
          </a:prstGeom>
          <a:noFill/>
        </p:spPr>
      </p:pic>
      <p:pic>
        <p:nvPicPr>
          <p:cNvPr id="2059" name="Picture 11" descr="F:\14 Aug\DSC_33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267200"/>
            <a:ext cx="6248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\Desktop\Changa Gali New pic\760a73fb-a1f4-4199-bc66-9a2af8a8e1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00400" cy="2667000"/>
          </a:xfrm>
          <a:prstGeom prst="rect">
            <a:avLst/>
          </a:prstGeom>
          <a:noFill/>
        </p:spPr>
      </p:pic>
      <p:pic>
        <p:nvPicPr>
          <p:cNvPr id="5123" name="Picture 3" descr="C:\Users\A\Desktop\Changa Gali New pic\1111ae5e-c7be-4eb6-8631-71efd6c6ef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1"/>
            <a:ext cx="2819400" cy="2666999"/>
          </a:xfrm>
          <a:prstGeom prst="rect">
            <a:avLst/>
          </a:prstGeom>
          <a:noFill/>
        </p:spPr>
      </p:pic>
      <p:pic>
        <p:nvPicPr>
          <p:cNvPr id="5124" name="Picture 4" descr="C:\Users\A\Desktop\Changa Gali New pic\a2f33e4c-d2e3-4244-ac16-e518a71d6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3124200" cy="2667000"/>
          </a:xfrm>
          <a:prstGeom prst="rect">
            <a:avLst/>
          </a:prstGeom>
          <a:noFill/>
        </p:spPr>
      </p:pic>
      <p:pic>
        <p:nvPicPr>
          <p:cNvPr id="5125" name="Picture 5" descr="C:\Users\A\Desktop\Changa Gali New pic\a5ba1124-9aaf-406e-84f5-c0a8633e0c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3200400" cy="2209800"/>
          </a:xfrm>
          <a:prstGeom prst="rect">
            <a:avLst/>
          </a:prstGeom>
          <a:noFill/>
        </p:spPr>
      </p:pic>
      <p:pic>
        <p:nvPicPr>
          <p:cNvPr id="5126" name="Picture 6" descr="C:\Users\A\Desktop\Changa Gali New pic\b89712fb-0664-4bff-89f0-33a3333acb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667000"/>
            <a:ext cx="2895600" cy="2209800"/>
          </a:xfrm>
          <a:prstGeom prst="rect">
            <a:avLst/>
          </a:prstGeom>
          <a:noFill/>
        </p:spPr>
      </p:pic>
      <p:pic>
        <p:nvPicPr>
          <p:cNvPr id="5127" name="Picture 7" descr="C:\Users\A\Desktop\Changa Gali New pic\bc197d49-70d2-4fab-b0dd-539f2fb5aaa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667001"/>
            <a:ext cx="3124200" cy="2209800"/>
          </a:xfrm>
          <a:prstGeom prst="rect">
            <a:avLst/>
          </a:prstGeom>
          <a:noFill/>
        </p:spPr>
      </p:pic>
      <p:pic>
        <p:nvPicPr>
          <p:cNvPr id="5128" name="Picture 8" descr="C:\Users\A\Desktop\Legrend Pics\48274857_510640342786795_901646071605965619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76800"/>
            <a:ext cx="3200399" cy="1981200"/>
          </a:xfrm>
          <a:prstGeom prst="rect">
            <a:avLst/>
          </a:prstGeom>
          <a:noFill/>
        </p:spPr>
      </p:pic>
      <p:pic>
        <p:nvPicPr>
          <p:cNvPr id="5129" name="Picture 9" descr="C:\Users\A\Desktop\Legrend Pics\48315835_783782858625795_738039500743114752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1" y="4876800"/>
            <a:ext cx="2819400" cy="1981200"/>
          </a:xfrm>
          <a:prstGeom prst="rect">
            <a:avLst/>
          </a:prstGeom>
          <a:noFill/>
        </p:spPr>
      </p:pic>
      <p:pic>
        <p:nvPicPr>
          <p:cNvPr id="5130" name="Picture 10" descr="C:\Users\A\Desktop\Legrend Pics\48362094_456912338046397_9167013733694701568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4876800"/>
            <a:ext cx="329723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https://drive.google.com/file/d/12yUp_N3psmYTtmz4Ww3Yfi3mN3eR8rwN/view?usp=sharing</a:t>
            </a:r>
            <a:endParaRPr lang="en-US" dirty="0"/>
          </a:p>
          <a:p>
            <a:endParaRPr lang="en-US" dirty="0"/>
          </a:p>
          <a:p>
            <a:r>
              <a:rPr lang="en-US">
                <a:hlinkClick r:id="rId3"/>
              </a:rPr>
              <a:t>https://drive.google.com/file/d/1J0y0p3zm_JyocFifggK2LjGrHl3uxnGM/view?usp=sharing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Shangrila Hotels And Resorts Changla</vt:lpstr>
      <vt:lpstr>PowerPoint Presentation</vt:lpstr>
      <vt:lpstr>PowerPoint Presentation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Shangrila Hotels And Resorts Changla</dc:title>
  <dc:creator>A</dc:creator>
  <cp:lastModifiedBy>User</cp:lastModifiedBy>
  <cp:revision>9</cp:revision>
  <dcterms:created xsi:type="dcterms:W3CDTF">2020-09-12T15:52:38Z</dcterms:created>
  <dcterms:modified xsi:type="dcterms:W3CDTF">2020-12-28T10:58:14Z</dcterms:modified>
</cp:coreProperties>
</file>