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37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E2DE-B759-449A-99AE-C3910DA83CEA}" type="datetimeFigureOut">
              <a:rPr kumimoji="1" lang="ja-JP" altLang="en-US" smtClean="0"/>
              <a:t>2021/11/6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655F2-9862-44F3-A9E5-0D30A32D26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05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E2DE-B759-449A-99AE-C3910DA83CEA}" type="datetimeFigureOut">
              <a:rPr kumimoji="1" lang="ja-JP" altLang="en-US" smtClean="0"/>
              <a:t>2021/11/6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655F2-9862-44F3-A9E5-0D30A32D26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649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E2DE-B759-449A-99AE-C3910DA83CEA}" type="datetimeFigureOut">
              <a:rPr kumimoji="1" lang="ja-JP" altLang="en-US" smtClean="0"/>
              <a:t>2021/11/6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655F2-9862-44F3-A9E5-0D30A32D26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4944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E2DE-B759-449A-99AE-C3910DA83CEA}" type="datetimeFigureOut">
              <a:rPr kumimoji="1" lang="ja-JP" altLang="en-US" smtClean="0"/>
              <a:t>2021/11/6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655F2-9862-44F3-A9E5-0D30A32D26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9142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E2DE-B759-449A-99AE-C3910DA83CEA}" type="datetimeFigureOut">
              <a:rPr kumimoji="1" lang="ja-JP" altLang="en-US" smtClean="0"/>
              <a:t>2021/11/6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655F2-9862-44F3-A9E5-0D30A32D26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137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E2DE-B759-449A-99AE-C3910DA83CEA}" type="datetimeFigureOut">
              <a:rPr kumimoji="1" lang="ja-JP" altLang="en-US" smtClean="0"/>
              <a:t>2021/11/6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655F2-9862-44F3-A9E5-0D30A32D26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303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E2DE-B759-449A-99AE-C3910DA83CEA}" type="datetimeFigureOut">
              <a:rPr kumimoji="1" lang="ja-JP" altLang="en-US" smtClean="0"/>
              <a:t>2021/11/6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655F2-9862-44F3-A9E5-0D30A32D26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724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E2DE-B759-449A-99AE-C3910DA83CEA}" type="datetimeFigureOut">
              <a:rPr kumimoji="1" lang="ja-JP" altLang="en-US" smtClean="0"/>
              <a:t>2021/11/6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655F2-9862-44F3-A9E5-0D30A32D26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438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E2DE-B759-449A-99AE-C3910DA83CEA}" type="datetimeFigureOut">
              <a:rPr kumimoji="1" lang="ja-JP" altLang="en-US" smtClean="0"/>
              <a:t>2021/11/6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655F2-9862-44F3-A9E5-0D30A32D26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7626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E2DE-B759-449A-99AE-C3910DA83CEA}" type="datetimeFigureOut">
              <a:rPr kumimoji="1" lang="ja-JP" altLang="en-US" smtClean="0"/>
              <a:t>2021/11/6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655F2-9862-44F3-A9E5-0D30A32D26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2960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E2DE-B759-449A-99AE-C3910DA83CEA}" type="datetimeFigureOut">
              <a:rPr kumimoji="1" lang="ja-JP" altLang="en-US" smtClean="0"/>
              <a:t>2021/11/6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655F2-9862-44F3-A9E5-0D30A32D26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001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DE2DE-B759-449A-99AE-C3910DA83CEA}" type="datetimeFigureOut">
              <a:rPr kumimoji="1" lang="ja-JP" altLang="en-US" smtClean="0"/>
              <a:t>2021/11/6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655F2-9862-44F3-A9E5-0D30A32D26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980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7183" y="207264"/>
            <a:ext cx="8471089" cy="665073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56032" y="207264"/>
            <a:ext cx="1542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INLET</a:t>
            </a:r>
            <a:endParaRPr kumimoji="1" lang="ja-JP" altLang="en-US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4133088" y="4462272"/>
            <a:ext cx="0" cy="5974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41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909" y="141224"/>
            <a:ext cx="8141019" cy="6552184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56032" y="207264"/>
            <a:ext cx="1997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OUTLET</a:t>
            </a:r>
            <a:endParaRPr kumimoji="1" lang="ja-JP" altLang="en-US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5571744" y="365760"/>
            <a:ext cx="0" cy="5974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V="1">
            <a:off x="4870704" y="1225296"/>
            <a:ext cx="0" cy="5974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V="1">
            <a:off x="5108448" y="1048512"/>
            <a:ext cx="0" cy="5974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5358384" y="1298448"/>
            <a:ext cx="0" cy="5974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V="1">
            <a:off x="6754368" y="554891"/>
            <a:ext cx="0" cy="5974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7187184" y="627888"/>
            <a:ext cx="0" cy="5974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V="1">
            <a:off x="7607808" y="1225296"/>
            <a:ext cx="0" cy="5974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V="1">
            <a:off x="8631936" y="329184"/>
            <a:ext cx="0" cy="5974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8991600" y="365760"/>
            <a:ext cx="0" cy="5974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6754368" y="1987296"/>
            <a:ext cx="0" cy="5974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7089648" y="2164080"/>
            <a:ext cx="0" cy="5974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V="1">
            <a:off x="7741920" y="2962656"/>
            <a:ext cx="0" cy="5974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V="1">
            <a:off x="9857232" y="3727704"/>
            <a:ext cx="0" cy="5974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V="1">
            <a:off x="8997696" y="1895856"/>
            <a:ext cx="0" cy="5974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9137904" y="2194560"/>
            <a:ext cx="0" cy="5974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V="1">
            <a:off x="8016240" y="2962656"/>
            <a:ext cx="0" cy="5974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V="1">
            <a:off x="7187184" y="3429000"/>
            <a:ext cx="0" cy="5974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V="1">
            <a:off x="7040880" y="3874008"/>
            <a:ext cx="0" cy="5974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flipV="1">
            <a:off x="9436608" y="3727704"/>
            <a:ext cx="0" cy="5974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V="1">
            <a:off x="9698736" y="3941064"/>
            <a:ext cx="0" cy="5974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flipV="1">
            <a:off x="11058144" y="3127248"/>
            <a:ext cx="0" cy="5974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flipV="1">
            <a:off x="11539728" y="2365248"/>
            <a:ext cx="0" cy="5974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flipV="1">
            <a:off x="9198864" y="4696968"/>
            <a:ext cx="0" cy="5974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V="1">
            <a:off x="7741920" y="1645920"/>
            <a:ext cx="0" cy="5974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11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3391" y="185928"/>
            <a:ext cx="6278881" cy="563676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0" t="20604" r="139" b="2979"/>
          <a:stretch/>
        </p:blipFill>
        <p:spPr>
          <a:xfrm>
            <a:off x="238346" y="3663182"/>
            <a:ext cx="5430934" cy="297536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正方形/長方形 7"/>
          <p:cNvSpPr/>
          <p:nvPr/>
        </p:nvSpPr>
        <p:spPr>
          <a:xfrm>
            <a:off x="6725138" y="1608328"/>
            <a:ext cx="3485662" cy="1930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矢印 8"/>
          <p:cNvSpPr/>
          <p:nvPr/>
        </p:nvSpPr>
        <p:spPr>
          <a:xfrm rot="9000000">
            <a:off x="5126157" y="3482036"/>
            <a:ext cx="1354468" cy="98714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6032" y="207264"/>
            <a:ext cx="1997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OUTLET</a:t>
            </a:r>
            <a:endParaRPr kumimoji="1" lang="ja-JP" altLang="en-US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7040880" y="3874008"/>
            <a:ext cx="0" cy="5974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2712720" y="4442969"/>
            <a:ext cx="0" cy="5974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V="1">
            <a:off x="1158240" y="4807714"/>
            <a:ext cx="0" cy="5974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2572512" y="4144265"/>
            <a:ext cx="0" cy="5974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V="1">
            <a:off x="944880" y="4935730"/>
            <a:ext cx="0" cy="5974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V="1">
            <a:off x="1097280" y="5088130"/>
            <a:ext cx="0" cy="5974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1706880" y="5019044"/>
            <a:ext cx="0" cy="5974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1859280" y="5171444"/>
            <a:ext cx="0" cy="5974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4017264" y="5225288"/>
            <a:ext cx="0" cy="5974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V="1">
            <a:off x="4169664" y="5377688"/>
            <a:ext cx="0" cy="5974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V="1">
            <a:off x="5669280" y="5019044"/>
            <a:ext cx="0" cy="5974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V="1">
            <a:off x="4169664" y="5685538"/>
            <a:ext cx="0" cy="5974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4970102" y="4720340"/>
            <a:ext cx="0" cy="5974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V="1">
            <a:off x="4809744" y="3364478"/>
            <a:ext cx="0" cy="5974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V="1">
            <a:off x="4322064" y="3065774"/>
            <a:ext cx="0" cy="5974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V="1">
            <a:off x="4017264" y="3195826"/>
            <a:ext cx="0" cy="5974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05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11301" t="13459" r="14111" b="11708"/>
          <a:stretch/>
        </p:blipFill>
        <p:spPr>
          <a:xfrm>
            <a:off x="1060703" y="755904"/>
            <a:ext cx="9704833" cy="547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24210" t="18226" r="31404" b="12222"/>
          <a:stretch/>
        </p:blipFill>
        <p:spPr>
          <a:xfrm>
            <a:off x="206605" y="101454"/>
            <a:ext cx="6169881" cy="543827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97"/>
          <a:stretch/>
        </p:blipFill>
        <p:spPr>
          <a:xfrm>
            <a:off x="6376486" y="625527"/>
            <a:ext cx="5815514" cy="4390127"/>
          </a:xfrm>
          <a:prstGeom prst="rect">
            <a:avLst/>
          </a:prstGeom>
        </p:spPr>
      </p:pic>
      <p:cxnSp>
        <p:nvCxnSpPr>
          <p:cNvPr id="7" name="直線矢印コネクタ 6"/>
          <p:cNvCxnSpPr/>
          <p:nvPr/>
        </p:nvCxnSpPr>
        <p:spPr>
          <a:xfrm flipV="1">
            <a:off x="4955059" y="5352878"/>
            <a:ext cx="80073" cy="50422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3291545" y="6063802"/>
            <a:ext cx="7462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流速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0.1m/S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0.5m/S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であればエラーは発生しないのですが、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速度を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1m/S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以上にすると、次のページのようなエラーが発生します。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45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19456" y="117693"/>
            <a:ext cx="113873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Time = </a:t>
            </a:r>
            <a:r>
              <a:rPr lang="ja-JP" altLang="en-US" dirty="0" smtClean="0"/>
              <a:t>86</a:t>
            </a:r>
            <a:endParaRPr lang="en-US" altLang="ja-JP" dirty="0" smtClean="0"/>
          </a:p>
          <a:p>
            <a:r>
              <a:rPr lang="ja-JP" altLang="en-US" dirty="0" smtClean="0"/>
              <a:t>smoothSolver</a:t>
            </a:r>
            <a:r>
              <a:rPr lang="ja-JP" altLang="en-US" dirty="0"/>
              <a:t>:  Solving for Ux, Initial residual = 1, Final residual = 0.0886587, No Iterations 3smoothSolver:  Solving for Uy, Initial residual = 1, Final residual = 0.089842, No Iterations 3smoothSolver:  Solving for Uz, Initial residual = 1, Final residual = 0.0879444, No Iterations </a:t>
            </a:r>
            <a:r>
              <a:rPr lang="ja-JP" altLang="en-US" dirty="0" smtClean="0"/>
              <a:t>3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#</a:t>
            </a:r>
            <a:r>
              <a:rPr lang="ja-JP" altLang="en-US" dirty="0"/>
              <a:t>0  Foam::error::printStack(Foam::Ostream&amp;) at ??:</a:t>
            </a:r>
            <a:r>
              <a:rPr lang="ja-JP" altLang="en-US" dirty="0" smtClean="0"/>
              <a:t>?</a:t>
            </a:r>
            <a:endParaRPr lang="en-US" altLang="ja-JP" dirty="0" smtClean="0"/>
          </a:p>
          <a:p>
            <a:r>
              <a:rPr lang="ja-JP" altLang="en-US" dirty="0" smtClean="0"/>
              <a:t>#</a:t>
            </a:r>
            <a:r>
              <a:rPr lang="ja-JP" altLang="en-US" dirty="0"/>
              <a:t>1  Foam::sigFpe::sigHandler(int) at ??:</a:t>
            </a:r>
            <a:r>
              <a:rPr lang="ja-JP" altLang="en-US" dirty="0" smtClean="0"/>
              <a:t>?</a:t>
            </a:r>
            <a:endParaRPr lang="en-US" altLang="ja-JP" dirty="0" smtClean="0"/>
          </a:p>
          <a:p>
            <a:r>
              <a:rPr lang="ja-JP" altLang="en-US" dirty="0" smtClean="0"/>
              <a:t>#</a:t>
            </a:r>
            <a:r>
              <a:rPr lang="ja-JP" altLang="en-US" dirty="0"/>
              <a:t>2  ? in /lib/x86_64-linux-gnu/libpthread.so.</a:t>
            </a:r>
            <a:r>
              <a:rPr lang="ja-JP" altLang="en-US" dirty="0" smtClean="0"/>
              <a:t>0</a:t>
            </a:r>
            <a:endParaRPr lang="en-US" altLang="ja-JP" dirty="0" smtClean="0"/>
          </a:p>
          <a:p>
            <a:r>
              <a:rPr lang="ja-JP" altLang="en-US" dirty="0" smtClean="0"/>
              <a:t>#</a:t>
            </a:r>
            <a:r>
              <a:rPr lang="ja-JP" altLang="en-US" dirty="0"/>
              <a:t>3  Foam::GAMGSolver::scale(Foam::Field&lt;double&gt;&amp;, Foam::Field&lt;double&gt;&amp;, Foam::lduMatrix const&amp;, Foam::FieldField&lt;Foam::Field, double&gt; const&amp;, Foam::UPtrList&lt;Foam::lduInterfaceField const&gt; const&amp;, Foam::Field&lt;double&gt; const&amp;, unsigned char) const at ??:</a:t>
            </a:r>
            <a:r>
              <a:rPr lang="ja-JP" altLang="en-US" dirty="0" smtClean="0"/>
              <a:t>?</a:t>
            </a:r>
            <a:endParaRPr lang="en-US" altLang="ja-JP" dirty="0" smtClean="0"/>
          </a:p>
          <a:p>
            <a:r>
              <a:rPr lang="ja-JP" altLang="en-US" dirty="0" smtClean="0"/>
              <a:t>#</a:t>
            </a:r>
            <a:r>
              <a:rPr lang="ja-JP" altLang="en-US" dirty="0"/>
              <a:t>4  Foam::GAMGSolver::Vcycle(Foam::PtrList&lt;Foam::lduMatrix::smoother&gt; const&amp;, Foam::Field&lt;double&gt;&amp;, Foam::Field&lt;double&gt; const&amp;, Foam::Field&lt;double&gt;&amp;, Foam::Field&lt;double&gt;&amp;, Foam::Field&lt;double&gt;&amp;, Foam::Field&lt;double&gt;&amp;, Foam::Field&lt;double&gt;&amp;, Foam::PtrList&lt;Foam::Field&lt;double&gt; &gt;&amp;, Foam::PtrList&lt;Foam::Field&lt;double&gt; &gt;&amp;, unsigned char) const at ??:</a:t>
            </a:r>
            <a:r>
              <a:rPr lang="ja-JP" altLang="en-US" dirty="0" smtClean="0"/>
              <a:t>?</a:t>
            </a:r>
            <a:endParaRPr lang="en-US" altLang="ja-JP" dirty="0" smtClean="0"/>
          </a:p>
          <a:p>
            <a:r>
              <a:rPr lang="ja-JP" altLang="en-US" dirty="0" smtClean="0"/>
              <a:t>#</a:t>
            </a:r>
            <a:r>
              <a:rPr lang="ja-JP" altLang="en-US" dirty="0"/>
              <a:t>5  Foam::GAMGSolver::solve(Foam::Field&lt;double&gt;&amp;, Foam::Field&lt;double&gt; const&amp;, unsigned char) const at ??:</a:t>
            </a:r>
            <a:r>
              <a:rPr lang="ja-JP" altLang="en-US" dirty="0" smtClean="0"/>
              <a:t>?</a:t>
            </a:r>
            <a:endParaRPr lang="en-US" altLang="ja-JP" dirty="0" smtClean="0"/>
          </a:p>
          <a:p>
            <a:r>
              <a:rPr lang="ja-JP" altLang="en-US" dirty="0" smtClean="0"/>
              <a:t>#</a:t>
            </a:r>
            <a:r>
              <a:rPr lang="ja-JP" altLang="en-US" dirty="0"/>
              <a:t>6  Foam::fvMatrix&lt;double&gt;::solveSegregated(Foam::dictionary const&amp;) at ??:</a:t>
            </a:r>
            <a:r>
              <a:rPr lang="ja-JP" altLang="en-US" dirty="0" smtClean="0"/>
              <a:t>?</a:t>
            </a:r>
            <a:endParaRPr lang="en-US" altLang="ja-JP" dirty="0" smtClean="0"/>
          </a:p>
          <a:p>
            <a:r>
              <a:rPr lang="ja-JP" altLang="en-US" dirty="0" smtClean="0"/>
              <a:t>#</a:t>
            </a:r>
            <a:r>
              <a:rPr lang="ja-JP" altLang="en-US" dirty="0"/>
              <a:t>7  Foam::fvMatrix&lt;double&gt;::solveSegregatedOrCoupled(Foam::dictionary const&amp;) at ??:</a:t>
            </a:r>
            <a:r>
              <a:rPr lang="ja-JP" altLang="en-US" dirty="0" smtClean="0"/>
              <a:t>?</a:t>
            </a:r>
            <a:endParaRPr lang="en-US" altLang="ja-JP" dirty="0" smtClean="0"/>
          </a:p>
          <a:p>
            <a:r>
              <a:rPr lang="ja-JP" altLang="en-US" dirty="0" smtClean="0"/>
              <a:t>#</a:t>
            </a:r>
            <a:r>
              <a:rPr lang="ja-JP" altLang="en-US" dirty="0"/>
              <a:t>8  Foam::fvMesh::solve(Foam::fvMatrix&lt;double&gt;&amp;, Foam::dictionary const&amp;) const at ??:</a:t>
            </a:r>
            <a:r>
              <a:rPr lang="ja-JP" altLang="en-US" dirty="0" smtClean="0"/>
              <a:t>?</a:t>
            </a:r>
            <a:endParaRPr lang="en-US" altLang="ja-JP" dirty="0" smtClean="0"/>
          </a:p>
          <a:p>
            <a:r>
              <a:rPr lang="ja-JP" altLang="en-US" dirty="0" smtClean="0"/>
              <a:t>#</a:t>
            </a:r>
            <a:r>
              <a:rPr lang="ja-JP" altLang="en-US" dirty="0"/>
              <a:t>9  ? in ~/OpenFOAM/OpenFOAM-v2006/platforms/linux64GccDPInt32Opt/bin/</a:t>
            </a:r>
            <a:r>
              <a:rPr lang="ja-JP" altLang="en-US" dirty="0" smtClean="0"/>
              <a:t>simpleFoam</a:t>
            </a:r>
            <a:endParaRPr lang="en-US" altLang="ja-JP" dirty="0" smtClean="0"/>
          </a:p>
          <a:p>
            <a:r>
              <a:rPr lang="ja-JP" altLang="en-US" dirty="0" smtClean="0"/>
              <a:t>#</a:t>
            </a:r>
            <a:r>
              <a:rPr lang="ja-JP" altLang="en-US" dirty="0"/>
              <a:t>10  __libc_start_main in /lib/x86_64-linux-gnu/libc.so.6#11  ? in ~/OpenFOAM/OpenFOAM-v2006/platforms/linux64GccDPInt32Opt/bin/simpleFoam</a:t>
            </a:r>
          </a:p>
        </p:txBody>
      </p:sp>
    </p:spTree>
    <p:extLst>
      <p:ext uri="{BB962C8B-B14F-4D97-AF65-F5344CB8AC3E}">
        <p14:creationId xmlns:p14="http://schemas.microsoft.com/office/powerpoint/2010/main" val="356696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538</Words>
  <Application>Microsoft Office PowerPoint</Application>
  <PresentationFormat>ワイド画面</PresentationFormat>
  <Paragraphs>19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Meiryo UI</vt:lpstr>
      <vt:lpstr>メイリオ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mec21</dc:creator>
  <cp:lastModifiedBy>mec21</cp:lastModifiedBy>
  <cp:revision>11</cp:revision>
  <dcterms:created xsi:type="dcterms:W3CDTF">2021-10-24T21:41:58Z</dcterms:created>
  <dcterms:modified xsi:type="dcterms:W3CDTF">2021-11-06T00:17:53Z</dcterms:modified>
</cp:coreProperties>
</file>