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1C77-268F-4FA2-BD59-FFAF1F573282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26D8-618B-4261-B004-50D67E0BEF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1C77-268F-4FA2-BD59-FFAF1F573282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26D8-618B-4261-B004-50D67E0BEF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7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1C77-268F-4FA2-BD59-FFAF1F573282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26D8-618B-4261-B004-50D67E0BEF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9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1C77-268F-4FA2-BD59-FFAF1F573282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26D8-618B-4261-B004-50D67E0BEF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1C77-268F-4FA2-BD59-FFAF1F573282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26D8-618B-4261-B004-50D67E0BEF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0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1C77-268F-4FA2-BD59-FFAF1F573282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26D8-618B-4261-B004-50D67E0BEF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0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1C77-268F-4FA2-BD59-FFAF1F573282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26D8-618B-4261-B004-50D67E0BEF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1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1C77-268F-4FA2-BD59-FFAF1F573282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26D8-618B-4261-B004-50D67E0BEF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4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1C77-268F-4FA2-BD59-FFAF1F573282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26D8-618B-4261-B004-50D67E0BEF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5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1C77-268F-4FA2-BD59-FFAF1F573282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26D8-618B-4261-B004-50D67E0BEF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4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1C77-268F-4FA2-BD59-FFAF1F573282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26D8-618B-4261-B004-50D67E0BEF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1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61C77-268F-4FA2-BD59-FFAF1F573282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326D8-618B-4261-B004-50D67E0BEF5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4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908720"/>
            <a:ext cx="5325219" cy="218153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115616" y="4149080"/>
            <a:ext cx="2520280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1259632" y="42930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simuLTE</a:t>
            </a:r>
            <a:endParaRPr lang="en-US" b="1" dirty="0"/>
          </a:p>
        </p:txBody>
      </p:sp>
      <p:cxnSp>
        <p:nvCxnSpPr>
          <p:cNvPr id="8" name="Connettore 2 7"/>
          <p:cNvCxnSpPr>
            <a:stCxn id="5" idx="0"/>
          </p:cNvCxnSpPr>
          <p:nvPr/>
        </p:nvCxnSpPr>
        <p:spPr>
          <a:xfrm flipV="1">
            <a:off x="2375756" y="2924944"/>
            <a:ext cx="1764196" cy="1224136"/>
          </a:xfrm>
          <a:prstGeom prst="straightConnector1">
            <a:avLst/>
          </a:prstGeom>
          <a:ln w="31750" cmpd="sng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539552" y="1380425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Simulate VANET </a:t>
            </a:r>
            <a:r>
              <a:rPr lang="it-IT" dirty="0" err="1" smtClean="0"/>
              <a:t>systems</a:t>
            </a:r>
            <a:r>
              <a:rPr lang="it-IT" dirty="0" smtClean="0"/>
              <a:t> </a:t>
            </a:r>
            <a:r>
              <a:rPr lang="it-IT" dirty="0" err="1" smtClean="0"/>
              <a:t>though</a:t>
            </a:r>
            <a:r>
              <a:rPr lang="it-IT" dirty="0" smtClean="0"/>
              <a:t> </a:t>
            </a:r>
            <a:r>
              <a:rPr lang="it-IT" dirty="0" err="1" smtClean="0"/>
              <a:t>Veins</a:t>
            </a:r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572000" y="400506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Simulate D2D LTE </a:t>
            </a:r>
            <a:r>
              <a:rPr lang="it-IT" dirty="0" err="1" smtClean="0"/>
              <a:t>communications</a:t>
            </a:r>
            <a:r>
              <a:rPr lang="it-IT" dirty="0" smtClean="0"/>
              <a:t> </a:t>
            </a:r>
            <a:r>
              <a:rPr lang="it-IT" dirty="0" err="1" smtClean="0"/>
              <a:t>thorugh</a:t>
            </a:r>
            <a:r>
              <a:rPr lang="it-IT" dirty="0" smtClean="0"/>
              <a:t> </a:t>
            </a:r>
            <a:r>
              <a:rPr lang="it-IT" dirty="0" err="1" smtClean="0"/>
              <a:t>simuLTE</a:t>
            </a:r>
            <a:endParaRPr lang="en-US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27584" y="522920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 the end, in </a:t>
            </a:r>
            <a:r>
              <a:rPr lang="it-IT" dirty="0" err="1" smtClean="0"/>
              <a:t>order</a:t>
            </a:r>
            <a:r>
              <a:rPr lang="it-IT" dirty="0" smtClean="0"/>
              <a:t> to </a:t>
            </a:r>
            <a:r>
              <a:rPr lang="it-IT" dirty="0" err="1" smtClean="0"/>
              <a:t>reach</a:t>
            </a:r>
            <a:r>
              <a:rPr lang="it-IT" dirty="0" smtClean="0"/>
              <a:t>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purpose</a:t>
            </a:r>
            <a:r>
              <a:rPr lang="it-IT" smtClean="0"/>
              <a:t>, I </a:t>
            </a:r>
            <a:r>
              <a:rPr lang="it-IT" dirty="0" err="1" smtClean="0"/>
              <a:t>will</a:t>
            </a:r>
            <a:r>
              <a:rPr lang="it-IT" dirty="0" smtClean="0"/>
              <a:t> compare the </a:t>
            </a:r>
            <a:r>
              <a:rPr lang="it-IT" dirty="0" err="1" smtClean="0"/>
              <a:t>results</a:t>
            </a:r>
            <a:r>
              <a:rPr lang="it-IT" dirty="0" smtClean="0"/>
              <a:t> </a:t>
            </a:r>
            <a:r>
              <a:rPr lang="it-IT" dirty="0" err="1" smtClean="0"/>
              <a:t>obtained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independent</a:t>
            </a:r>
            <a:r>
              <a:rPr lang="it-IT" dirty="0" smtClean="0"/>
              <a:t> </a:t>
            </a:r>
            <a:r>
              <a:rPr lang="it-IT" dirty="0" err="1" smtClean="0"/>
              <a:t>simulations</a:t>
            </a:r>
            <a:r>
              <a:rPr lang="it-IT" dirty="0" smtClean="0"/>
              <a:t>. </a:t>
            </a:r>
          </a:p>
          <a:p>
            <a:r>
              <a:rPr lang="it-IT" dirty="0" smtClean="0"/>
              <a:t>No </a:t>
            </a:r>
            <a:r>
              <a:rPr lang="it-IT" dirty="0" err="1" smtClean="0"/>
              <a:t>need</a:t>
            </a:r>
            <a:r>
              <a:rPr lang="it-IT" dirty="0" smtClean="0"/>
              <a:t> to use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technologies</a:t>
            </a:r>
            <a:r>
              <a:rPr lang="it-IT" dirty="0" smtClean="0"/>
              <a:t> </a:t>
            </a:r>
            <a:r>
              <a:rPr lang="it-IT" dirty="0" err="1" smtClean="0"/>
              <a:t>jointly</a:t>
            </a:r>
            <a:r>
              <a:rPr lang="it-IT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9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FIATGROUP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Filomena Milena ANGHELONE</dc:creator>
  <cp:lastModifiedBy>Filomena Milena ANGHELONE</cp:lastModifiedBy>
  <cp:revision>1</cp:revision>
  <dcterms:created xsi:type="dcterms:W3CDTF">2016-10-18T08:49:46Z</dcterms:created>
  <dcterms:modified xsi:type="dcterms:W3CDTF">2016-10-18T08:57:27Z</dcterms:modified>
</cp:coreProperties>
</file>