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0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73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3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34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39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4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87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4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88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D2AB-2798-4793-B35C-243F333FAAD5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3D88-3BDF-430C-8B9F-4A0AB41F6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91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930752" y="1213824"/>
            <a:ext cx="1802849" cy="1440160"/>
            <a:chOff x="1224027" y="890918"/>
            <a:chExt cx="1802849" cy="1440160"/>
          </a:xfrm>
        </p:grpSpPr>
        <p:sp>
          <p:nvSpPr>
            <p:cNvPr id="4" name="Rounded Rectangle 3"/>
            <p:cNvSpPr/>
            <p:nvPr/>
          </p:nvSpPr>
          <p:spPr>
            <a:xfrm>
              <a:off x="1224027" y="890918"/>
              <a:ext cx="1800200" cy="14401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75656" y="1406208"/>
              <a:ext cx="1551220" cy="742826"/>
              <a:chOff x="1475656" y="1406208"/>
              <a:chExt cx="1551220" cy="74282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475656" y="1559516"/>
                <a:ext cx="432048" cy="216024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475656" y="1891210"/>
                <a:ext cx="432048" cy="216024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34788" y="140620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FF0000"/>
                    </a:solidFill>
                  </a:rPr>
                  <a:t>Ip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 C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34788" y="177970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FF0000"/>
                    </a:solidFill>
                  </a:rPr>
                  <a:t>Ip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 D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1376427" y="2557941"/>
            <a:ext cx="1800200" cy="1440160"/>
            <a:chOff x="1224027" y="890918"/>
            <a:chExt cx="1800200" cy="1440160"/>
          </a:xfrm>
        </p:grpSpPr>
        <p:sp>
          <p:nvSpPr>
            <p:cNvPr id="14" name="Rounded Rectangle 13"/>
            <p:cNvSpPr/>
            <p:nvPr/>
          </p:nvSpPr>
          <p:spPr>
            <a:xfrm>
              <a:off x="1224027" y="890918"/>
              <a:ext cx="1800200" cy="14401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56075" y="1482862"/>
              <a:ext cx="1387733" cy="701026"/>
              <a:chOff x="1456075" y="1482862"/>
              <a:chExt cx="1387733" cy="701026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2411760" y="1559516"/>
                <a:ext cx="432048" cy="216024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411760" y="1880828"/>
                <a:ext cx="432048" cy="216024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56075" y="148286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FF0000"/>
                    </a:solidFill>
                  </a:rPr>
                  <a:t>Ip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 A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75656" y="181455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FF0000"/>
                    </a:solidFill>
                  </a:rPr>
                  <a:t>Ip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 B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1524435" y="1551865"/>
            <a:ext cx="1387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Mobicents</a:t>
            </a:r>
            <a:r>
              <a:rPr lang="fr-FR" dirty="0" smtClean="0"/>
              <a:t> Server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6136985" y="404664"/>
            <a:ext cx="138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Simulator</a:t>
            </a:r>
            <a:endParaRPr lang="fr-FR" dirty="0"/>
          </a:p>
        </p:txBody>
      </p:sp>
      <p:cxnSp>
        <p:nvCxnSpPr>
          <p:cNvPr id="23" name="Straight Arrow Connector 22"/>
          <p:cNvCxnSpPr>
            <a:stCxn id="16" idx="3"/>
            <a:endCxn id="5" idx="1"/>
          </p:cNvCxnSpPr>
          <p:nvPr/>
        </p:nvCxnSpPr>
        <p:spPr>
          <a:xfrm flipV="1">
            <a:off x="2996208" y="1990434"/>
            <a:ext cx="3186173" cy="1344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07904" y="2112162"/>
            <a:ext cx="11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Primary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path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>
            <a:stCxn id="17" idx="3"/>
            <a:endCxn id="6" idx="1"/>
          </p:cNvCxnSpPr>
          <p:nvPr/>
        </p:nvCxnSpPr>
        <p:spPr>
          <a:xfrm flipV="1">
            <a:off x="2996208" y="2322128"/>
            <a:ext cx="3186173" cy="13337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92615" y="3016920"/>
            <a:ext cx="11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Secondary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path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76527" y="42930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Sctp</a:t>
            </a:r>
            <a:r>
              <a:rPr lang="fr-FR" dirty="0" smtClean="0"/>
              <a:t> association (IP A-C / IP B-D)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09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 Mehdi</dc:creator>
  <cp:lastModifiedBy>Pc de Mehdi</cp:lastModifiedBy>
  <cp:revision>4</cp:revision>
  <dcterms:created xsi:type="dcterms:W3CDTF">2015-01-19T14:40:30Z</dcterms:created>
  <dcterms:modified xsi:type="dcterms:W3CDTF">2015-02-23T09:18:18Z</dcterms:modified>
</cp:coreProperties>
</file>