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75" r:id="rId3"/>
    <p:sldId id="276" r:id="rId4"/>
    <p:sldId id="277" r:id="rId5"/>
    <p:sldId id="259" r:id="rId6"/>
    <p:sldId id="260" r:id="rId7"/>
    <p:sldId id="264" r:id="rId8"/>
    <p:sldId id="266" r:id="rId9"/>
    <p:sldId id="269" r:id="rId10"/>
    <p:sldId id="278" r:id="rId11"/>
    <p:sldId id="27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AA8FA-4B43-F0CD-8860-E380368ECA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183E44-6981-DB88-8490-7F10E9B4E7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A83EEC-399E-D4E1-4816-AC575C1F8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B6AA4-3A5E-4C2C-A516-9EAF07C1326F}" type="datetimeFigureOut">
              <a:rPr lang="en-CA" smtClean="0"/>
              <a:t>2022-05-25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6F71F9-5E23-B7C7-A8DE-8E826EA48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6224E9-DA68-EF63-04CD-498F3EA13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F4DF-5FC0-49B8-A49A-5A92327813C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2028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8F7BF-E214-5B91-EF6E-9BB3D68B3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ED0EA9-59A9-20A4-83A7-92714BC70D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88F549-47C5-73B4-5D4C-4FE5E4663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B6AA4-3A5E-4C2C-A516-9EAF07C1326F}" type="datetimeFigureOut">
              <a:rPr lang="en-CA" smtClean="0"/>
              <a:t>2022-05-25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27FEB-0B8A-2866-927C-189BD7944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67D269-A024-7CE3-4B2C-139C294E8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F4DF-5FC0-49B8-A49A-5A92327813C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87552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C1D2DB-CE4D-B7B4-6D33-2D76D03797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EF4D87-F205-6834-5DF9-F4E8A54794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72AFB4-9215-7F6A-358E-EED81CA31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B6AA4-3A5E-4C2C-A516-9EAF07C1326F}" type="datetimeFigureOut">
              <a:rPr lang="en-CA" smtClean="0"/>
              <a:t>2022-05-25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5EC428-9C19-8C9D-ADB0-ADB999DF4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7071B4-FFC9-3AD3-8A71-B27416BE6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F4DF-5FC0-49B8-A49A-5A92327813C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38895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A4C44-D5B8-C7C9-B16D-06FF988BD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D91627-A97C-A20D-CEE4-8189074B4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87A441-208F-171D-915E-617CA1190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B6AA4-3A5E-4C2C-A516-9EAF07C1326F}" type="datetimeFigureOut">
              <a:rPr lang="en-CA" smtClean="0"/>
              <a:t>2022-05-25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5F8221-B22D-0BF1-59F2-220BC232F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FE5C6E-9828-74F9-A99D-5C3E11F25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F4DF-5FC0-49B8-A49A-5A92327813C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22307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75B32-57EB-F12E-0114-2F0325D36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C28512-F2B0-A689-2C86-89BE1B2A3A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C528E5-872A-36DF-35D1-8B38AE307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B6AA4-3A5E-4C2C-A516-9EAF07C1326F}" type="datetimeFigureOut">
              <a:rPr lang="en-CA" smtClean="0"/>
              <a:t>2022-05-25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13E833-6995-22BF-B34C-55FF5CBA8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632B85-67B8-E225-72DA-C3B2568EB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F4DF-5FC0-49B8-A49A-5A92327813C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8074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4BE3E-DAC0-DB9C-E696-B14D3D612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A7DEE7-9203-56C0-A6C2-7CC197C452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360288-7D5B-CE7F-4039-4BA6F0889A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44FB7E-4961-E6E4-E5C1-E9B728698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B6AA4-3A5E-4C2C-A516-9EAF07C1326F}" type="datetimeFigureOut">
              <a:rPr lang="en-CA" smtClean="0"/>
              <a:t>2022-05-25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40A110-8CC6-418D-43F1-E61104183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CAF6EC-E5CB-8A06-A3DB-918FBC78E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F4DF-5FC0-49B8-A49A-5A92327813C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89445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E168F-CF3D-05DF-20F8-82BD5287D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61253F-C450-330B-737D-A2043D8FAF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11F7F1-288F-AFE9-ABB2-283F26C8BC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3F1F3E-F806-E8EB-B15A-4ADE6AC293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10F135-B670-C029-7691-C863F27DFC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513C4E-B6BF-C5F6-1870-6840AB4B2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B6AA4-3A5E-4C2C-A516-9EAF07C1326F}" type="datetimeFigureOut">
              <a:rPr lang="en-CA" smtClean="0"/>
              <a:t>2022-05-25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55E3C5-7465-5D3C-CB8A-8220ED201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C37923-D5D7-FE2B-3CEC-7D074073D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F4DF-5FC0-49B8-A49A-5A92327813C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16987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1F336-E7D2-8A1E-C642-2D2C03E18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DD3B18-9743-FEE4-DEDA-ACDEEB8F4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B6AA4-3A5E-4C2C-A516-9EAF07C1326F}" type="datetimeFigureOut">
              <a:rPr lang="en-CA" smtClean="0"/>
              <a:t>2022-05-25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4817A4-4894-86C7-A0C7-517F9E1A2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E6979E-9C6F-DE1E-3831-5042DF1F9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F4DF-5FC0-49B8-A49A-5A92327813C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62845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453DB4-5167-4060-9D24-BE03A991B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B6AA4-3A5E-4C2C-A516-9EAF07C1326F}" type="datetimeFigureOut">
              <a:rPr lang="en-CA" smtClean="0"/>
              <a:t>2022-05-25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775770-E593-C329-495D-F95426478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F47E25-ABB8-DC03-4CAF-12DA18DAC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F4DF-5FC0-49B8-A49A-5A92327813C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18188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5E837-5CEB-0109-CC59-73B4203CA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166BEE-B1D9-152C-FEE7-3D808721E8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098D1A-F624-A172-A294-EED80228A2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84E4EF-B339-8563-1D8B-412FF0514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B6AA4-3A5E-4C2C-A516-9EAF07C1326F}" type="datetimeFigureOut">
              <a:rPr lang="en-CA" smtClean="0"/>
              <a:t>2022-05-25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97720C-45BB-8678-B6C1-FDC30FD64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9CC9EF-9D87-E3B4-888F-65699DD3C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F4DF-5FC0-49B8-A49A-5A92327813C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96945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7E2BD-9DFA-2964-8AA8-373532CD4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885471-89C9-43AF-7DCC-6076560058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DC9D9D-2D0D-14F4-367E-4A55196D3B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6B31F1-49D4-AE16-61CC-BD3DAFF5D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B6AA4-3A5E-4C2C-A516-9EAF07C1326F}" type="datetimeFigureOut">
              <a:rPr lang="en-CA" smtClean="0"/>
              <a:t>2022-05-25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D59732-136C-3AA4-3E07-C455C3FEA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541489-82F4-0D3B-5ED4-92F89D8BB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F4DF-5FC0-49B8-A49A-5A92327813C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341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36EE1A-7040-9FD0-0B98-B278C085E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33499A-57A4-3C5E-326C-081B68AD00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ADB8CD-BB0E-B6EF-F2D6-2923DC9DF4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B6AA4-3A5E-4C2C-A516-9EAF07C1326F}" type="datetimeFigureOut">
              <a:rPr lang="en-CA" smtClean="0"/>
              <a:t>2022-05-25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127C86-FF5A-B96E-1C29-5B377FBA0B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A50AD2-F2D0-1D86-306B-672F9E4086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3F4DF-5FC0-49B8-A49A-5A92327813C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97236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4BE4C56-7E37-51D8-F383-7FC78EE034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7000"/>
            <a:ext cx="12192000" cy="6604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5FADD5F-6B0D-7916-8707-51F9B30FD916}"/>
              </a:ext>
            </a:extLst>
          </p:cNvPr>
          <p:cNvSpPr txBox="1"/>
          <p:nvPr/>
        </p:nvSpPr>
        <p:spPr>
          <a:xfrm>
            <a:off x="5419288" y="1963024"/>
            <a:ext cx="5259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1) I delete the data directory on the new computer.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446328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31B38CA-FA6A-40D7-DC55-9161DB8D84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5225" y="2843212"/>
            <a:ext cx="4781550" cy="117157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4EB55ED-910A-7291-F591-A37245EA206F}"/>
              </a:ext>
            </a:extLst>
          </p:cNvPr>
          <p:cNvSpPr txBox="1"/>
          <p:nvPr/>
        </p:nvSpPr>
        <p:spPr>
          <a:xfrm>
            <a:off x="5419288" y="1963024"/>
            <a:ext cx="5259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 get the same an error message as before.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005872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ECC6B84-849E-692F-2F68-858A10ED2B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0675" y="890587"/>
            <a:ext cx="9010650" cy="507682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B279E2E-EA0C-FA41-D287-3E4B56A535CB}"/>
              </a:ext>
            </a:extLst>
          </p:cNvPr>
          <p:cNvSpPr txBox="1"/>
          <p:nvPr/>
        </p:nvSpPr>
        <p:spPr>
          <a:xfrm>
            <a:off x="3380763" y="402670"/>
            <a:ext cx="72984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 am not sure what to do.  If I open </a:t>
            </a:r>
            <a:r>
              <a:rPr lang="en-US" dirty="0" err="1"/>
              <a:t>default.db</a:t>
            </a:r>
            <a:r>
              <a:rPr lang="en-US" dirty="0"/>
              <a:t> then I will continue in a loop.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76028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05F79CB-90D3-635A-B620-3B8F98F5FF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7000"/>
            <a:ext cx="12192000" cy="6604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FB43AE0-63EB-F3A0-E1A6-17A2FF6CFB40}"/>
              </a:ext>
            </a:extLst>
          </p:cNvPr>
          <p:cNvSpPr txBox="1"/>
          <p:nvPr/>
        </p:nvSpPr>
        <p:spPr>
          <a:xfrm>
            <a:off x="5419288" y="1963024"/>
            <a:ext cx="52598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2) I copy the data directory on the old computer to the new computer.</a:t>
            </a:r>
          </a:p>
          <a:p>
            <a:endParaRPr lang="en-US" dirty="0"/>
          </a:p>
          <a:p>
            <a:r>
              <a:rPr lang="en-US" dirty="0"/>
              <a:t>Note: The date on the folder is now more recent.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48144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DA93E72-39F0-4E50-739B-45CFDE8BC8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7000"/>
            <a:ext cx="12192000" cy="6604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72FE7D6-2328-A018-F479-9DA0C844AFC2}"/>
              </a:ext>
            </a:extLst>
          </p:cNvPr>
          <p:cNvSpPr txBox="1"/>
          <p:nvPr/>
        </p:nvSpPr>
        <p:spPr>
          <a:xfrm>
            <a:off x="5419288" y="1963024"/>
            <a:ext cx="5259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3) I delete </a:t>
            </a:r>
            <a:r>
              <a:rPr lang="en-US" dirty="0" err="1"/>
              <a:t>config.db</a:t>
            </a:r>
            <a:r>
              <a:rPr lang="en-US" dirty="0"/>
              <a:t> from the data directory.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99615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00710E4-A7F2-6844-FCDD-C2DB1F796C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7000"/>
            <a:ext cx="12192000" cy="6604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62811A-810A-B023-A4BD-9E99F2DF0C92}"/>
              </a:ext>
            </a:extLst>
          </p:cNvPr>
          <p:cNvSpPr txBox="1"/>
          <p:nvPr/>
        </p:nvSpPr>
        <p:spPr>
          <a:xfrm>
            <a:off x="5419288" y="1963024"/>
            <a:ext cx="5259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config.db</a:t>
            </a:r>
            <a:r>
              <a:rPr lang="en-US" dirty="0"/>
              <a:t> is no longer in the data directory.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86326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BB36662-ED4D-6781-0366-58814B84AB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3475" y="2862262"/>
            <a:ext cx="2305050" cy="11334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EBE7701-445E-70F7-231C-BA1744B1915B}"/>
              </a:ext>
            </a:extLst>
          </p:cNvPr>
          <p:cNvSpPr txBox="1"/>
          <p:nvPr/>
        </p:nvSpPr>
        <p:spPr>
          <a:xfrm>
            <a:off x="5419288" y="1963024"/>
            <a:ext cx="5259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 open Mnemosyne and I get an error message.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35219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31B38CA-FA6A-40D7-DC55-9161DB8D84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5225" y="2843212"/>
            <a:ext cx="4781550" cy="11715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F37C0B2-CE24-684D-E476-5BEDFD31B3BE}"/>
              </a:ext>
            </a:extLst>
          </p:cNvPr>
          <p:cNvSpPr txBox="1"/>
          <p:nvPr/>
        </p:nvSpPr>
        <p:spPr>
          <a:xfrm>
            <a:off x="5419288" y="1963024"/>
            <a:ext cx="5259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 get the USB key error message.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22770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C6D3CFE-929F-8B7D-EDFF-3DF25066FE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0675" y="890587"/>
            <a:ext cx="9010650" cy="50768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BF0CD0F-94DE-D4F4-0273-E25627544B34}"/>
              </a:ext>
            </a:extLst>
          </p:cNvPr>
          <p:cNvSpPr txBox="1"/>
          <p:nvPr/>
        </p:nvSpPr>
        <p:spPr>
          <a:xfrm>
            <a:off x="5419288" y="402670"/>
            <a:ext cx="5259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Mnemosyne wants me to open a database file.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40465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73048E6-E9A1-B851-79B6-D6E4D9CA02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0675" y="890587"/>
            <a:ext cx="9010650" cy="50768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5132E42-596A-1BA1-1DAA-60AE9AD49B11}"/>
              </a:ext>
            </a:extLst>
          </p:cNvPr>
          <p:cNvSpPr txBox="1"/>
          <p:nvPr/>
        </p:nvSpPr>
        <p:spPr>
          <a:xfrm>
            <a:off x="3380763" y="402670"/>
            <a:ext cx="72984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 open </a:t>
            </a:r>
            <a:r>
              <a:rPr lang="en-US" dirty="0" err="1"/>
              <a:t>default.db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20559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D1BCA79-18C6-9EE8-5F9B-69122153CE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3475" y="2862262"/>
            <a:ext cx="2305050" cy="113347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EB116B9-6877-4810-A47B-F3A594E8B2FD}"/>
              </a:ext>
            </a:extLst>
          </p:cNvPr>
          <p:cNvSpPr txBox="1"/>
          <p:nvPr/>
        </p:nvSpPr>
        <p:spPr>
          <a:xfrm>
            <a:off x="5419288" y="1963024"/>
            <a:ext cx="5259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 get the same an error message as before.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42555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137</Words>
  <Application>Microsoft Office PowerPoint</Application>
  <PresentationFormat>Widescreen</PresentationFormat>
  <Paragraphs>13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Heath</dc:creator>
  <cp:lastModifiedBy>David Heath</cp:lastModifiedBy>
  <cp:revision>9</cp:revision>
  <dcterms:created xsi:type="dcterms:W3CDTF">2022-05-23T23:49:48Z</dcterms:created>
  <dcterms:modified xsi:type="dcterms:W3CDTF">2022-05-25T13:52:00Z</dcterms:modified>
</cp:coreProperties>
</file>