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3811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12/23/2016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12/23/2016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12/23/2016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12/23/2016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12/23/2016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12/23/2016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12/23/2016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12/23/2016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12/23/2016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12/23/2016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12/23/2016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l" eaLnBrk="1" latinLnBrk="0" hangingPunct="1"/>
            <a:fld id="{74CBEAF9-9E58-4CC8-A6FF-6DD8A58DEEA4}" type="datetimeFigureOut">
              <a:rPr lang="en-US" smtClean="0"/>
              <a:pPr algn="l" eaLnBrk="1" latinLnBrk="0" hangingPunct="1"/>
              <a:t>12/23/2016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52412"/>
            <a:ext cx="8458200" cy="1222375"/>
          </a:xfrm>
        </p:spPr>
        <p:txBody>
          <a:bodyPr/>
          <a:lstStyle/>
          <a:p>
            <a:r>
              <a:rPr lang="en-US" dirty="0" smtClean="0"/>
              <a:t>Armadillo Robotics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066800"/>
            <a:ext cx="8458200" cy="5410200"/>
          </a:xfrm>
        </p:spPr>
        <p:txBody>
          <a:bodyPr/>
          <a:lstStyle/>
          <a:p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</p:txBody>
      </p:sp>
      <p:pic>
        <p:nvPicPr>
          <p:cNvPr id="4" name="Picture 3" descr="C:\Users\Martin\Dropbox\parts\Armadillo Robotics\Armadillo Kit\Multimedia\IsometricKitViewTransparent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066800"/>
            <a:ext cx="4114800" cy="256381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304800" y="1081087"/>
            <a:ext cx="45958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/>
              <a:t>15 </a:t>
            </a:r>
            <a:r>
              <a:rPr lang="en-US" sz="2400" dirty="0" err="1"/>
              <a:t>lb</a:t>
            </a:r>
            <a:r>
              <a:rPr lang="en-US" sz="2400" dirty="0"/>
              <a:t> Robot Kit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/>
              <a:t>Meets all requirements for National Robotics League Competition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/>
              <a:t>Complete with all tools and detailed assembly </a:t>
            </a:r>
            <a:r>
              <a:rPr lang="en-US" sz="2400" dirty="0" smtClean="0"/>
              <a:t>instructions</a:t>
            </a:r>
          </a:p>
        </p:txBody>
      </p:sp>
      <p:sp>
        <p:nvSpPr>
          <p:cNvPr id="6" name="Rectangle 5"/>
          <p:cNvSpPr/>
          <p:nvPr/>
        </p:nvSpPr>
        <p:spPr>
          <a:xfrm>
            <a:off x="304800" y="3522176"/>
            <a:ext cx="842010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20+ </a:t>
            </a:r>
            <a:r>
              <a:rPr lang="en-US" sz="2400" dirty="0"/>
              <a:t>kits delivered to clients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/>
              <a:t>NTMA Santa Fe Springs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/>
              <a:t>National Robotics League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/>
              <a:t>Providence High School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/>
              <a:t>Kansas City Unified </a:t>
            </a:r>
            <a:r>
              <a:rPr lang="en-US" sz="2400" dirty="0" smtClean="0"/>
              <a:t>Schools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Collaboration of Mt. SAC Students, Faculty and </a:t>
            </a:r>
            <a:r>
              <a:rPr lang="en-US" sz="2400" dirty="0" err="1" smtClean="0"/>
              <a:t>MAGLab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59817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For More information visit armadillorrobotics.com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131246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</TotalTime>
  <Words>57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Trek</vt:lpstr>
      <vt:lpstr>Armadillo Robotics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Armadillo Robotics Kits</dc:title>
  <dc:creator>profmason@gmail.com</dc:creator>
  <cp:lastModifiedBy>profmason@gmail.com</cp:lastModifiedBy>
  <cp:revision>2</cp:revision>
  <cp:lastPrinted>2016-12-23T17:18:27Z</cp:lastPrinted>
  <dcterms:created xsi:type="dcterms:W3CDTF">2016-12-23T17:12:00Z</dcterms:created>
  <dcterms:modified xsi:type="dcterms:W3CDTF">2016-12-23T17:26:31Z</dcterms:modified>
</cp:coreProperties>
</file>