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ACFB7-4D69-40E3-9DFD-8E6C558DB906}" v="14" dt="2021-10-20T08:03:44.360"/>
    <p1510:client id="{5BD67C13-7872-458C-ADD5-7B584A3FCA9B}" v="68" dt="2021-10-20T05:37:15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 Zhang" userId="4b9d0663-794d-48f4-82db-20c8274466fe" providerId="ADAL" clId="{5BD67C13-7872-458C-ADD5-7B584A3FCA9B}"/>
    <pc:docChg chg="undo custSel addSld delSld modSld sldOrd">
      <pc:chgData name="Jun Zhang" userId="4b9d0663-794d-48f4-82db-20c8274466fe" providerId="ADAL" clId="{5BD67C13-7872-458C-ADD5-7B584A3FCA9B}" dt="2021-10-20T06:04:27.808" v="3398" actId="20577"/>
      <pc:docMkLst>
        <pc:docMk/>
      </pc:docMkLst>
      <pc:sldChg chg="addSp delSp modSp new mod">
        <pc:chgData name="Jun Zhang" userId="4b9d0663-794d-48f4-82db-20c8274466fe" providerId="ADAL" clId="{5BD67C13-7872-458C-ADD5-7B584A3FCA9B}" dt="2021-10-20T05:35:51.534" v="1707" actId="1076"/>
        <pc:sldMkLst>
          <pc:docMk/>
          <pc:sldMk cId="473974518" sldId="256"/>
        </pc:sldMkLst>
        <pc:spChg chg="mod">
          <ac:chgData name="Jun Zhang" userId="4b9d0663-794d-48f4-82db-20c8274466fe" providerId="ADAL" clId="{5BD67C13-7872-458C-ADD5-7B584A3FCA9B}" dt="2021-10-20T03:18:34.045" v="483" actId="113"/>
          <ac:spMkLst>
            <pc:docMk/>
            <pc:sldMk cId="473974518" sldId="256"/>
            <ac:spMk id="2" creationId="{71D6490A-0C49-4066-8437-5FC97DEDACF8}"/>
          </ac:spMkLst>
        </pc:spChg>
        <pc:spChg chg="del">
          <ac:chgData name="Jun Zhang" userId="4b9d0663-794d-48f4-82db-20c8274466fe" providerId="ADAL" clId="{5BD67C13-7872-458C-ADD5-7B584A3FCA9B}" dt="2021-10-20T02:58:05.740" v="37" actId="478"/>
          <ac:spMkLst>
            <pc:docMk/>
            <pc:sldMk cId="473974518" sldId="256"/>
            <ac:spMk id="3" creationId="{6C64004F-9AC7-4FC0-A5D5-8E6A96163CE8}"/>
          </ac:spMkLst>
        </pc:spChg>
        <pc:spChg chg="add">
          <ac:chgData name="Jun Zhang" userId="4b9d0663-794d-48f4-82db-20c8274466fe" providerId="ADAL" clId="{5BD67C13-7872-458C-ADD5-7B584A3FCA9B}" dt="2021-10-20T02:58:41.028" v="59"/>
          <ac:spMkLst>
            <pc:docMk/>
            <pc:sldMk cId="473974518" sldId="256"/>
            <ac:spMk id="4" creationId="{0F4D0C1F-03EE-4983-ADE0-CDFED869534B}"/>
          </ac:spMkLst>
        </pc:spChg>
        <pc:spChg chg="add mod">
          <ac:chgData name="Jun Zhang" userId="4b9d0663-794d-48f4-82db-20c8274466fe" providerId="ADAL" clId="{5BD67C13-7872-458C-ADD5-7B584A3FCA9B}" dt="2021-10-20T05:35:51.534" v="1707" actId="1076"/>
          <ac:spMkLst>
            <pc:docMk/>
            <pc:sldMk cId="473974518" sldId="256"/>
            <ac:spMk id="5" creationId="{C0C8F0D9-BE22-46FD-9CFE-C02F5C018118}"/>
          </ac:spMkLst>
        </pc:spChg>
        <pc:picChg chg="add del mod">
          <ac:chgData name="Jun Zhang" userId="4b9d0663-794d-48f4-82db-20c8274466fe" providerId="ADAL" clId="{5BD67C13-7872-458C-ADD5-7B584A3FCA9B}" dt="2021-10-20T03:02:07.329" v="82"/>
          <ac:picMkLst>
            <pc:docMk/>
            <pc:sldMk cId="473974518" sldId="256"/>
            <ac:picMk id="6" creationId="{441FCB13-1602-46B4-8ACD-84F271D758AA}"/>
          </ac:picMkLst>
        </pc:picChg>
        <pc:picChg chg="add del mod">
          <ac:chgData name="Jun Zhang" userId="4b9d0663-794d-48f4-82db-20c8274466fe" providerId="ADAL" clId="{5BD67C13-7872-458C-ADD5-7B584A3FCA9B}" dt="2021-10-20T03:02:43.293" v="93" actId="478"/>
          <ac:picMkLst>
            <pc:docMk/>
            <pc:sldMk cId="473974518" sldId="256"/>
            <ac:picMk id="7" creationId="{AFBEF491-5DA6-461A-9ABD-70B72F21D95E}"/>
          </ac:picMkLst>
        </pc:picChg>
        <pc:picChg chg="add mod">
          <ac:chgData name="Jun Zhang" userId="4b9d0663-794d-48f4-82db-20c8274466fe" providerId="ADAL" clId="{5BD67C13-7872-458C-ADD5-7B584A3FCA9B}" dt="2021-10-20T03:11:03.312" v="175" actId="1076"/>
          <ac:picMkLst>
            <pc:docMk/>
            <pc:sldMk cId="473974518" sldId="256"/>
            <ac:picMk id="1026" creationId="{644FBCF8-2E02-4A9F-A7E8-EDAC6C883DF5}"/>
          </ac:picMkLst>
        </pc:picChg>
      </pc:sldChg>
      <pc:sldChg chg="addSp delSp modSp new mod">
        <pc:chgData name="Jun Zhang" userId="4b9d0663-794d-48f4-82db-20c8274466fe" providerId="ADAL" clId="{5BD67C13-7872-458C-ADD5-7B584A3FCA9B}" dt="2021-10-20T05:35:57.189" v="1708" actId="1076"/>
        <pc:sldMkLst>
          <pc:docMk/>
          <pc:sldMk cId="3477110107" sldId="257"/>
        </pc:sldMkLst>
        <pc:spChg chg="del">
          <ac:chgData name="Jun Zhang" userId="4b9d0663-794d-48f4-82db-20c8274466fe" providerId="ADAL" clId="{5BD67C13-7872-458C-ADD5-7B584A3FCA9B}" dt="2021-10-20T03:00:01.596" v="65" actId="478"/>
          <ac:spMkLst>
            <pc:docMk/>
            <pc:sldMk cId="3477110107" sldId="257"/>
            <ac:spMk id="2" creationId="{042106FA-FDC9-4FAA-BA87-FEF7411B29B8}"/>
          </ac:spMkLst>
        </pc:spChg>
        <pc:spChg chg="del">
          <ac:chgData name="Jun Zhang" userId="4b9d0663-794d-48f4-82db-20c8274466fe" providerId="ADAL" clId="{5BD67C13-7872-458C-ADD5-7B584A3FCA9B}" dt="2021-10-20T03:00:02.950" v="66" actId="478"/>
          <ac:spMkLst>
            <pc:docMk/>
            <pc:sldMk cId="3477110107" sldId="257"/>
            <ac:spMk id="3" creationId="{F11525EE-22E8-4FD9-8703-41EEFD5849EF}"/>
          </ac:spMkLst>
        </pc:spChg>
        <pc:spChg chg="add">
          <ac:chgData name="Jun Zhang" userId="4b9d0663-794d-48f4-82db-20c8274466fe" providerId="ADAL" clId="{5BD67C13-7872-458C-ADD5-7B584A3FCA9B}" dt="2021-10-20T02:59:56.718" v="64"/>
          <ac:spMkLst>
            <pc:docMk/>
            <pc:sldMk cId="3477110107" sldId="257"/>
            <ac:spMk id="4" creationId="{6CEA4BDD-2D20-483A-99A1-C18FF93AD818}"/>
          </ac:spMkLst>
        </pc:spChg>
        <pc:spChg chg="add del mod">
          <ac:chgData name="Jun Zhang" userId="4b9d0663-794d-48f4-82db-20c8274466fe" providerId="ADAL" clId="{5BD67C13-7872-458C-ADD5-7B584A3FCA9B}" dt="2021-10-20T03:00:24.637" v="68" actId="478"/>
          <ac:spMkLst>
            <pc:docMk/>
            <pc:sldMk cId="3477110107" sldId="257"/>
            <ac:spMk id="5" creationId="{9930E64F-FB3F-4DAF-A33A-19EE74B34419}"/>
          </ac:spMkLst>
        </pc:spChg>
        <pc:spChg chg="add mod">
          <ac:chgData name="Jun Zhang" userId="4b9d0663-794d-48f4-82db-20c8274466fe" providerId="ADAL" clId="{5BD67C13-7872-458C-ADD5-7B584A3FCA9B}" dt="2021-10-20T03:00:36.435" v="69"/>
          <ac:spMkLst>
            <pc:docMk/>
            <pc:sldMk cId="3477110107" sldId="257"/>
            <ac:spMk id="6" creationId="{AC6EA5B9-6EA4-4B32-9939-A1CA5999B571}"/>
          </ac:spMkLst>
        </pc:spChg>
        <pc:spChg chg="add del mod">
          <ac:chgData name="Jun Zhang" userId="4b9d0663-794d-48f4-82db-20c8274466fe" providerId="ADAL" clId="{5BD67C13-7872-458C-ADD5-7B584A3FCA9B}" dt="2021-10-20T03:00:47.219" v="71" actId="478"/>
          <ac:spMkLst>
            <pc:docMk/>
            <pc:sldMk cId="3477110107" sldId="257"/>
            <ac:spMk id="7" creationId="{30960AE1-7D31-4EBD-B55C-F1C60C874D7F}"/>
          </ac:spMkLst>
        </pc:spChg>
        <pc:spChg chg="add mod">
          <ac:chgData name="Jun Zhang" userId="4b9d0663-794d-48f4-82db-20c8274466fe" providerId="ADAL" clId="{5BD67C13-7872-458C-ADD5-7B584A3FCA9B}" dt="2021-10-20T05:35:57.189" v="1708" actId="1076"/>
          <ac:spMkLst>
            <pc:docMk/>
            <pc:sldMk cId="3477110107" sldId="257"/>
            <ac:spMk id="10" creationId="{9DA1F189-91EA-47B0-826F-B83E7D7743E6}"/>
          </ac:spMkLst>
        </pc:spChg>
        <pc:spChg chg="add mod">
          <ac:chgData name="Jun Zhang" userId="4b9d0663-794d-48f4-82db-20c8274466fe" providerId="ADAL" clId="{5BD67C13-7872-458C-ADD5-7B584A3FCA9B}" dt="2021-10-20T03:18:37.226" v="484" actId="113"/>
          <ac:spMkLst>
            <pc:docMk/>
            <pc:sldMk cId="3477110107" sldId="257"/>
            <ac:spMk id="11" creationId="{F100E491-AD61-46FC-86C2-9740A0715F47}"/>
          </ac:spMkLst>
        </pc:spChg>
        <pc:picChg chg="add mod">
          <ac:chgData name="Jun Zhang" userId="4b9d0663-794d-48f4-82db-20c8274466fe" providerId="ADAL" clId="{5BD67C13-7872-458C-ADD5-7B584A3FCA9B}" dt="2021-10-20T03:10:58.932" v="174" actId="1076"/>
          <ac:picMkLst>
            <pc:docMk/>
            <pc:sldMk cId="3477110107" sldId="257"/>
            <ac:picMk id="9" creationId="{DFFA4D55-C97B-4F73-A610-5328F91B3635}"/>
          </ac:picMkLst>
        </pc:picChg>
      </pc:sldChg>
      <pc:sldChg chg="addSp delSp modSp new mod">
        <pc:chgData name="Jun Zhang" userId="4b9d0663-794d-48f4-82db-20c8274466fe" providerId="ADAL" clId="{5BD67C13-7872-458C-ADD5-7B584A3FCA9B}" dt="2021-10-20T03:15:39.305" v="432" actId="5793"/>
        <pc:sldMkLst>
          <pc:docMk/>
          <pc:sldMk cId="2302323238" sldId="258"/>
        </pc:sldMkLst>
        <pc:spChg chg="mod">
          <ac:chgData name="Jun Zhang" userId="4b9d0663-794d-48f4-82db-20c8274466fe" providerId="ADAL" clId="{5BD67C13-7872-458C-ADD5-7B584A3FCA9B}" dt="2021-10-20T03:09:38.876" v="165" actId="14100"/>
          <ac:spMkLst>
            <pc:docMk/>
            <pc:sldMk cId="2302323238" sldId="258"/>
            <ac:spMk id="2" creationId="{7C492344-5155-4EAF-8B4D-BBB59C638480}"/>
          </ac:spMkLst>
        </pc:spChg>
        <pc:spChg chg="del">
          <ac:chgData name="Jun Zhang" userId="4b9d0663-794d-48f4-82db-20c8274466fe" providerId="ADAL" clId="{5BD67C13-7872-458C-ADD5-7B584A3FCA9B}" dt="2021-10-20T03:09:42.978" v="166" actId="478"/>
          <ac:spMkLst>
            <pc:docMk/>
            <pc:sldMk cId="2302323238" sldId="258"/>
            <ac:spMk id="3" creationId="{D9E84BAA-A6BA-443A-82D2-E71FBF6DFE2C}"/>
          </ac:spMkLst>
        </pc:spChg>
        <pc:spChg chg="add del">
          <ac:chgData name="Jun Zhang" userId="4b9d0663-794d-48f4-82db-20c8274466fe" providerId="ADAL" clId="{5BD67C13-7872-458C-ADD5-7B584A3FCA9B}" dt="2021-10-20T03:12:15.750" v="181" actId="478"/>
          <ac:spMkLst>
            <pc:docMk/>
            <pc:sldMk cId="2302323238" sldId="258"/>
            <ac:spMk id="4" creationId="{FB0FDBEA-073A-49E8-B7A9-124A550F1191}"/>
          </ac:spMkLst>
        </pc:spChg>
        <pc:spChg chg="add del mod">
          <ac:chgData name="Jun Zhang" userId="4b9d0663-794d-48f4-82db-20c8274466fe" providerId="ADAL" clId="{5BD67C13-7872-458C-ADD5-7B584A3FCA9B}" dt="2021-10-20T03:12:26.217" v="184"/>
          <ac:spMkLst>
            <pc:docMk/>
            <pc:sldMk cId="2302323238" sldId="258"/>
            <ac:spMk id="5" creationId="{4B5D5673-75B1-4FA1-90B0-F3FE5326B3F9}"/>
          </ac:spMkLst>
        </pc:spChg>
        <pc:spChg chg="add mod">
          <ac:chgData name="Jun Zhang" userId="4b9d0663-794d-48f4-82db-20c8274466fe" providerId="ADAL" clId="{5BD67C13-7872-458C-ADD5-7B584A3FCA9B}" dt="2021-10-20T03:14:34.358" v="313" actId="1076"/>
          <ac:spMkLst>
            <pc:docMk/>
            <pc:sldMk cId="2302323238" sldId="258"/>
            <ac:spMk id="6" creationId="{4FB10B19-ED43-436F-A0DC-803CC0726F38}"/>
          </ac:spMkLst>
        </pc:spChg>
        <pc:spChg chg="add mod">
          <ac:chgData name="Jun Zhang" userId="4b9d0663-794d-48f4-82db-20c8274466fe" providerId="ADAL" clId="{5BD67C13-7872-458C-ADD5-7B584A3FCA9B}" dt="2021-10-20T03:15:39.305" v="432" actId="5793"/>
          <ac:spMkLst>
            <pc:docMk/>
            <pc:sldMk cId="2302323238" sldId="258"/>
            <ac:spMk id="8" creationId="{4218041F-18AE-4550-9D02-F33826D27402}"/>
          </ac:spMkLst>
        </pc:spChg>
        <pc:picChg chg="add mod">
          <ac:chgData name="Jun Zhang" userId="4b9d0663-794d-48f4-82db-20c8274466fe" providerId="ADAL" clId="{5BD67C13-7872-458C-ADD5-7B584A3FCA9B}" dt="2021-10-20T03:12:08.234" v="179" actId="1076"/>
          <ac:picMkLst>
            <pc:docMk/>
            <pc:sldMk cId="2302323238" sldId="258"/>
            <ac:picMk id="3074" creationId="{35A2EB0D-40CF-44B4-B294-1737BFB00FCC}"/>
          </ac:picMkLst>
        </pc:picChg>
      </pc:sldChg>
      <pc:sldChg chg="addSp delSp modSp new mod">
        <pc:chgData name="Jun Zhang" userId="4b9d0663-794d-48f4-82db-20c8274466fe" providerId="ADAL" clId="{5BD67C13-7872-458C-ADD5-7B584A3FCA9B}" dt="2021-10-20T06:01:33.529" v="3171" actId="20577"/>
        <pc:sldMkLst>
          <pc:docMk/>
          <pc:sldMk cId="1365954985" sldId="259"/>
        </pc:sldMkLst>
        <pc:spChg chg="mod">
          <ac:chgData name="Jun Zhang" userId="4b9d0663-794d-48f4-82db-20c8274466fe" providerId="ADAL" clId="{5BD67C13-7872-458C-ADD5-7B584A3FCA9B}" dt="2021-10-20T03:24:53.685" v="491" actId="1076"/>
          <ac:spMkLst>
            <pc:docMk/>
            <pc:sldMk cId="1365954985" sldId="259"/>
            <ac:spMk id="2" creationId="{CDFB2005-2F74-43AE-83E5-8358A1DCB384}"/>
          </ac:spMkLst>
        </pc:spChg>
        <pc:spChg chg="del">
          <ac:chgData name="Jun Zhang" userId="4b9d0663-794d-48f4-82db-20c8274466fe" providerId="ADAL" clId="{5BD67C13-7872-458C-ADD5-7B584A3FCA9B}" dt="2021-10-20T03:19:26.160" v="489" actId="478"/>
          <ac:spMkLst>
            <pc:docMk/>
            <pc:sldMk cId="1365954985" sldId="259"/>
            <ac:spMk id="3" creationId="{C5138833-EDA6-4E89-BEDE-19383D116B41}"/>
          </ac:spMkLst>
        </pc:spChg>
        <pc:spChg chg="add mod">
          <ac:chgData name="Jun Zhang" userId="4b9d0663-794d-48f4-82db-20c8274466fe" providerId="ADAL" clId="{5BD67C13-7872-458C-ADD5-7B584A3FCA9B}" dt="2021-10-20T06:01:33.529" v="3171" actId="20577"/>
          <ac:spMkLst>
            <pc:docMk/>
            <pc:sldMk cId="1365954985" sldId="259"/>
            <ac:spMk id="4" creationId="{FB3A3B0C-D26A-413A-AEF5-D080EBB8E1D2}"/>
          </ac:spMkLst>
        </pc:spChg>
        <pc:spChg chg="add del mod">
          <ac:chgData name="Jun Zhang" userId="4b9d0663-794d-48f4-82db-20c8274466fe" providerId="ADAL" clId="{5BD67C13-7872-458C-ADD5-7B584A3FCA9B}" dt="2021-10-20T03:25:53.724" v="584" actId="478"/>
          <ac:spMkLst>
            <pc:docMk/>
            <pc:sldMk cId="1365954985" sldId="259"/>
            <ac:spMk id="5" creationId="{DEB3EBF8-516B-4A85-932B-1787D16E796F}"/>
          </ac:spMkLst>
        </pc:spChg>
      </pc:sldChg>
      <pc:sldChg chg="addSp delSp modSp new mod ord">
        <pc:chgData name="Jun Zhang" userId="4b9d0663-794d-48f4-82db-20c8274466fe" providerId="ADAL" clId="{5BD67C13-7872-458C-ADD5-7B584A3FCA9B}" dt="2021-10-20T05:35:17.318" v="1706" actId="20577"/>
        <pc:sldMkLst>
          <pc:docMk/>
          <pc:sldMk cId="1887846765" sldId="260"/>
        </pc:sldMkLst>
        <pc:spChg chg="mod">
          <ac:chgData name="Jun Zhang" userId="4b9d0663-794d-48f4-82db-20c8274466fe" providerId="ADAL" clId="{5BD67C13-7872-458C-ADD5-7B584A3FCA9B}" dt="2021-10-20T05:31:17.608" v="1445" actId="1076"/>
          <ac:spMkLst>
            <pc:docMk/>
            <pc:sldMk cId="1887846765" sldId="260"/>
            <ac:spMk id="2" creationId="{DD87C875-8141-4B96-BD5D-837B683C8DE0}"/>
          </ac:spMkLst>
        </pc:spChg>
        <pc:spChg chg="del">
          <ac:chgData name="Jun Zhang" userId="4b9d0663-794d-48f4-82db-20c8274466fe" providerId="ADAL" clId="{5BD67C13-7872-458C-ADD5-7B584A3FCA9B}" dt="2021-10-20T05:29:48.383" v="1341"/>
          <ac:spMkLst>
            <pc:docMk/>
            <pc:sldMk cId="1887846765" sldId="260"/>
            <ac:spMk id="3" creationId="{E1B5A7D3-DEA0-4FCD-9F84-FBBEC8C7F488}"/>
          </ac:spMkLst>
        </pc:spChg>
        <pc:spChg chg="add mod">
          <ac:chgData name="Jun Zhang" userId="4b9d0663-794d-48f4-82db-20c8274466fe" providerId="ADAL" clId="{5BD67C13-7872-458C-ADD5-7B584A3FCA9B}" dt="2021-10-20T05:35:17.318" v="1706" actId="20577"/>
          <ac:spMkLst>
            <pc:docMk/>
            <pc:sldMk cId="1887846765" sldId="260"/>
            <ac:spMk id="4" creationId="{5C9C7E2F-6098-4D5C-8363-9061CC522DA3}"/>
          </ac:spMkLst>
        </pc:spChg>
        <pc:picChg chg="add mod">
          <ac:chgData name="Jun Zhang" userId="4b9d0663-794d-48f4-82db-20c8274466fe" providerId="ADAL" clId="{5BD67C13-7872-458C-ADD5-7B584A3FCA9B}" dt="2021-10-20T05:32:24.640" v="1448" actId="1076"/>
          <ac:picMkLst>
            <pc:docMk/>
            <pc:sldMk cId="1887846765" sldId="260"/>
            <ac:picMk id="1026" creationId="{F7AF54DE-770F-442D-ADDD-BA6BFD52967F}"/>
          </ac:picMkLst>
        </pc:picChg>
      </pc:sldChg>
      <pc:sldChg chg="addSp modSp new del mod">
        <pc:chgData name="Jun Zhang" userId="4b9d0663-794d-48f4-82db-20c8274466fe" providerId="ADAL" clId="{5BD67C13-7872-458C-ADD5-7B584A3FCA9B}" dt="2021-10-20T05:37:17.597" v="1713" actId="47"/>
        <pc:sldMkLst>
          <pc:docMk/>
          <pc:sldMk cId="3848211257" sldId="261"/>
        </pc:sldMkLst>
        <pc:spChg chg="add mod">
          <ac:chgData name="Jun Zhang" userId="4b9d0663-794d-48f4-82db-20c8274466fe" providerId="ADAL" clId="{5BD67C13-7872-458C-ADD5-7B584A3FCA9B}" dt="2021-10-20T05:37:02.777" v="1711" actId="27636"/>
          <ac:spMkLst>
            <pc:docMk/>
            <pc:sldMk cId="3848211257" sldId="261"/>
            <ac:spMk id="4" creationId="{5A7AF04F-B8CB-4A41-8694-4656DADE62C2}"/>
          </ac:spMkLst>
        </pc:spChg>
      </pc:sldChg>
      <pc:sldChg chg="modSp add mod">
        <pc:chgData name="Jun Zhang" userId="4b9d0663-794d-48f4-82db-20c8274466fe" providerId="ADAL" clId="{5BD67C13-7872-458C-ADD5-7B584A3FCA9B}" dt="2021-10-20T06:04:27.808" v="3398" actId="20577"/>
        <pc:sldMkLst>
          <pc:docMk/>
          <pc:sldMk cId="876713308" sldId="262"/>
        </pc:sldMkLst>
        <pc:spChg chg="mod">
          <ac:chgData name="Jun Zhang" userId="4b9d0663-794d-48f4-82db-20c8274466fe" providerId="ADAL" clId="{5BD67C13-7872-458C-ADD5-7B584A3FCA9B}" dt="2021-10-20T06:04:27.808" v="3398" actId="20577"/>
          <ac:spMkLst>
            <pc:docMk/>
            <pc:sldMk cId="876713308" sldId="262"/>
            <ac:spMk id="4" creationId="{FB3A3B0C-D26A-413A-AEF5-D080EBB8E1D2}"/>
          </ac:spMkLst>
        </pc:spChg>
      </pc:sldChg>
    </pc:docChg>
  </pc:docChgLst>
  <pc:docChgLst>
    <pc:chgData name="Michael Zhao" userId="606d223a-603b-4ee6-b3f5-de948bf41c92" providerId="ADAL" clId="{43DACFB7-4D69-40E3-9DFD-8E6C558DB906}"/>
    <pc:docChg chg="undo custSel addSld delSld modSld">
      <pc:chgData name="Michael Zhao" userId="606d223a-603b-4ee6-b3f5-de948bf41c92" providerId="ADAL" clId="{43DACFB7-4D69-40E3-9DFD-8E6C558DB906}" dt="2021-10-20T09:24:48.156" v="715" actId="47"/>
      <pc:docMkLst>
        <pc:docMk/>
      </pc:docMkLst>
      <pc:sldChg chg="del">
        <pc:chgData name="Michael Zhao" userId="606d223a-603b-4ee6-b3f5-de948bf41c92" providerId="ADAL" clId="{43DACFB7-4D69-40E3-9DFD-8E6C558DB906}" dt="2021-10-20T08:05:30.745" v="218" actId="47"/>
        <pc:sldMkLst>
          <pc:docMk/>
          <pc:sldMk cId="473974518" sldId="256"/>
        </pc:sldMkLst>
      </pc:sldChg>
      <pc:sldChg chg="del">
        <pc:chgData name="Michael Zhao" userId="606d223a-603b-4ee6-b3f5-de948bf41c92" providerId="ADAL" clId="{43DACFB7-4D69-40E3-9DFD-8E6C558DB906}" dt="2021-10-20T08:05:32.274" v="219" actId="47"/>
        <pc:sldMkLst>
          <pc:docMk/>
          <pc:sldMk cId="3477110107" sldId="257"/>
        </pc:sldMkLst>
      </pc:sldChg>
      <pc:sldChg chg="del">
        <pc:chgData name="Michael Zhao" userId="606d223a-603b-4ee6-b3f5-de948bf41c92" providerId="ADAL" clId="{43DACFB7-4D69-40E3-9DFD-8E6C558DB906}" dt="2021-10-20T09:10:26.222" v="649" actId="47"/>
        <pc:sldMkLst>
          <pc:docMk/>
          <pc:sldMk cId="2302323238" sldId="258"/>
        </pc:sldMkLst>
      </pc:sldChg>
      <pc:sldChg chg="del">
        <pc:chgData name="Michael Zhao" userId="606d223a-603b-4ee6-b3f5-de948bf41c92" providerId="ADAL" clId="{43DACFB7-4D69-40E3-9DFD-8E6C558DB906}" dt="2021-10-20T09:10:26.222" v="649" actId="47"/>
        <pc:sldMkLst>
          <pc:docMk/>
          <pc:sldMk cId="1365954985" sldId="259"/>
        </pc:sldMkLst>
      </pc:sldChg>
      <pc:sldChg chg="del">
        <pc:chgData name="Michael Zhao" userId="606d223a-603b-4ee6-b3f5-de948bf41c92" providerId="ADAL" clId="{43DACFB7-4D69-40E3-9DFD-8E6C558DB906}" dt="2021-10-20T08:02:08.027" v="145" actId="47"/>
        <pc:sldMkLst>
          <pc:docMk/>
          <pc:sldMk cId="1887846765" sldId="260"/>
        </pc:sldMkLst>
      </pc:sldChg>
      <pc:sldChg chg="del">
        <pc:chgData name="Michael Zhao" userId="606d223a-603b-4ee6-b3f5-de948bf41c92" providerId="ADAL" clId="{43DACFB7-4D69-40E3-9DFD-8E6C558DB906}" dt="2021-10-20T09:10:26.222" v="649" actId="47"/>
        <pc:sldMkLst>
          <pc:docMk/>
          <pc:sldMk cId="876713308" sldId="262"/>
        </pc:sldMkLst>
      </pc:sldChg>
      <pc:sldChg chg="new del">
        <pc:chgData name="Michael Zhao" userId="606d223a-603b-4ee6-b3f5-de948bf41c92" providerId="ADAL" clId="{43DACFB7-4D69-40E3-9DFD-8E6C558DB906}" dt="2021-10-20T07:55:09.897" v="2" actId="47"/>
        <pc:sldMkLst>
          <pc:docMk/>
          <pc:sldMk cId="3015739844" sldId="263"/>
        </pc:sldMkLst>
      </pc:sldChg>
      <pc:sldChg chg="modSp new mod">
        <pc:chgData name="Michael Zhao" userId="606d223a-603b-4ee6-b3f5-de948bf41c92" providerId="ADAL" clId="{43DACFB7-4D69-40E3-9DFD-8E6C558DB906}" dt="2021-10-20T07:56:10.822" v="123" actId="20577"/>
        <pc:sldMkLst>
          <pc:docMk/>
          <pc:sldMk cId="2735429207" sldId="264"/>
        </pc:sldMkLst>
        <pc:spChg chg="mod">
          <ac:chgData name="Michael Zhao" userId="606d223a-603b-4ee6-b3f5-de948bf41c92" providerId="ADAL" clId="{43DACFB7-4D69-40E3-9DFD-8E6C558DB906}" dt="2021-10-20T07:55:42.002" v="73" actId="20577"/>
          <ac:spMkLst>
            <pc:docMk/>
            <pc:sldMk cId="2735429207" sldId="264"/>
            <ac:spMk id="2" creationId="{F54A79D4-C764-4218-984D-59A581F7BABC}"/>
          </ac:spMkLst>
        </pc:spChg>
        <pc:spChg chg="mod">
          <ac:chgData name="Michael Zhao" userId="606d223a-603b-4ee6-b3f5-de948bf41c92" providerId="ADAL" clId="{43DACFB7-4D69-40E3-9DFD-8E6C558DB906}" dt="2021-10-20T07:56:10.822" v="123" actId="20577"/>
          <ac:spMkLst>
            <pc:docMk/>
            <pc:sldMk cId="2735429207" sldId="264"/>
            <ac:spMk id="3" creationId="{90EE8466-BFDA-46BA-8EFF-BD892857E8F9}"/>
          </ac:spMkLst>
        </pc:spChg>
      </pc:sldChg>
      <pc:sldChg chg="addSp delSp modSp new mod">
        <pc:chgData name="Michael Zhao" userId="606d223a-603b-4ee6-b3f5-de948bf41c92" providerId="ADAL" clId="{43DACFB7-4D69-40E3-9DFD-8E6C558DB906}" dt="2021-10-20T09:15:20.989" v="702" actId="20577"/>
        <pc:sldMkLst>
          <pc:docMk/>
          <pc:sldMk cId="544500561" sldId="265"/>
        </pc:sldMkLst>
        <pc:spChg chg="mod">
          <ac:chgData name="Michael Zhao" userId="606d223a-603b-4ee6-b3f5-de948bf41c92" providerId="ADAL" clId="{43DACFB7-4D69-40E3-9DFD-8E6C558DB906}" dt="2021-10-20T09:15:20.989" v="702" actId="20577"/>
          <ac:spMkLst>
            <pc:docMk/>
            <pc:sldMk cId="544500561" sldId="265"/>
            <ac:spMk id="2" creationId="{20AE2C0D-865E-49CE-BBF9-4051F15568D7}"/>
          </ac:spMkLst>
        </pc:spChg>
        <pc:spChg chg="mod">
          <ac:chgData name="Michael Zhao" userId="606d223a-603b-4ee6-b3f5-de948bf41c92" providerId="ADAL" clId="{43DACFB7-4D69-40E3-9DFD-8E6C558DB906}" dt="2021-10-20T08:01:56.229" v="142" actId="20577"/>
          <ac:spMkLst>
            <pc:docMk/>
            <pc:sldMk cId="544500561" sldId="265"/>
            <ac:spMk id="3" creationId="{1D88787B-AD95-4AD3-8E79-FBA0F8AF5BC5}"/>
          </ac:spMkLst>
        </pc:spChg>
        <pc:picChg chg="add del mod">
          <ac:chgData name="Michael Zhao" userId="606d223a-603b-4ee6-b3f5-de948bf41c92" providerId="ADAL" clId="{43DACFB7-4D69-40E3-9DFD-8E6C558DB906}" dt="2021-10-20T07:58:07.905" v="132" actId="478"/>
          <ac:picMkLst>
            <pc:docMk/>
            <pc:sldMk cId="544500561" sldId="265"/>
            <ac:picMk id="4" creationId="{8DF833BE-337B-41B2-AF5A-8E3B5AE93834}"/>
          </ac:picMkLst>
        </pc:picChg>
        <pc:picChg chg="add mod">
          <ac:chgData name="Michael Zhao" userId="606d223a-603b-4ee6-b3f5-de948bf41c92" providerId="ADAL" clId="{43DACFB7-4D69-40E3-9DFD-8E6C558DB906}" dt="2021-10-20T08:02:06.098" v="144" actId="1076"/>
          <ac:picMkLst>
            <pc:docMk/>
            <pc:sldMk cId="544500561" sldId="265"/>
            <ac:picMk id="1026" creationId="{843AE3C1-5F03-4A62-B7DF-66AB8E10655A}"/>
          </ac:picMkLst>
        </pc:picChg>
      </pc:sldChg>
      <pc:sldChg chg="addSp delSp modSp new mod">
        <pc:chgData name="Michael Zhao" userId="606d223a-603b-4ee6-b3f5-de948bf41c92" providerId="ADAL" clId="{43DACFB7-4D69-40E3-9DFD-8E6C558DB906}" dt="2021-10-20T09:15:24.688" v="703" actId="20577"/>
        <pc:sldMkLst>
          <pc:docMk/>
          <pc:sldMk cId="3518190279" sldId="266"/>
        </pc:sldMkLst>
        <pc:spChg chg="mod">
          <ac:chgData name="Michael Zhao" userId="606d223a-603b-4ee6-b3f5-de948bf41c92" providerId="ADAL" clId="{43DACFB7-4D69-40E3-9DFD-8E6C558DB906}" dt="2021-10-20T09:15:24.688" v="703" actId="20577"/>
          <ac:spMkLst>
            <pc:docMk/>
            <pc:sldMk cId="3518190279" sldId="266"/>
            <ac:spMk id="2" creationId="{09F7DD82-8665-4848-90EF-2D6AB4470346}"/>
          </ac:spMkLst>
        </pc:spChg>
        <pc:spChg chg="del">
          <ac:chgData name="Michael Zhao" userId="606d223a-603b-4ee6-b3f5-de948bf41c92" providerId="ADAL" clId="{43DACFB7-4D69-40E3-9DFD-8E6C558DB906}" dt="2021-10-20T08:02:32.970" v="166" actId="478"/>
          <ac:spMkLst>
            <pc:docMk/>
            <pc:sldMk cId="3518190279" sldId="266"/>
            <ac:spMk id="3" creationId="{74B19400-1F50-4B24-946F-48FA9CA773D5}"/>
          </ac:spMkLst>
        </pc:spChg>
        <pc:spChg chg="add mod">
          <ac:chgData name="Michael Zhao" userId="606d223a-603b-4ee6-b3f5-de948bf41c92" providerId="ADAL" clId="{43DACFB7-4D69-40E3-9DFD-8E6C558DB906}" dt="2021-10-20T08:03:53.674" v="183" actId="1076"/>
          <ac:spMkLst>
            <pc:docMk/>
            <pc:sldMk cId="3518190279" sldId="266"/>
            <ac:spMk id="6" creationId="{152F7A3C-83DE-4775-8BC9-94A78C6F09D1}"/>
          </ac:spMkLst>
        </pc:spChg>
        <pc:picChg chg="add mod">
          <ac:chgData name="Michael Zhao" userId="606d223a-603b-4ee6-b3f5-de948bf41c92" providerId="ADAL" clId="{43DACFB7-4D69-40E3-9DFD-8E6C558DB906}" dt="2021-10-20T08:03:44.360" v="181" actId="14100"/>
          <ac:picMkLst>
            <pc:docMk/>
            <pc:sldMk cId="3518190279" sldId="266"/>
            <ac:picMk id="4" creationId="{4D729515-C8F7-4538-B79B-A442821AE88E}"/>
          </ac:picMkLst>
        </pc:picChg>
        <pc:picChg chg="add mod">
          <ac:chgData name="Michael Zhao" userId="606d223a-603b-4ee6-b3f5-de948bf41c92" providerId="ADAL" clId="{43DACFB7-4D69-40E3-9DFD-8E6C558DB906}" dt="2021-10-20T08:03:48.476" v="182" actId="14100"/>
          <ac:picMkLst>
            <pc:docMk/>
            <pc:sldMk cId="3518190279" sldId="266"/>
            <ac:picMk id="5" creationId="{A79730B1-6853-4D74-B71B-CDFA3CA76BB7}"/>
          </ac:picMkLst>
        </pc:picChg>
      </pc:sldChg>
      <pc:sldChg chg="modSp new mod">
        <pc:chgData name="Michael Zhao" userId="606d223a-603b-4ee6-b3f5-de948bf41c92" providerId="ADAL" clId="{43DACFB7-4D69-40E3-9DFD-8E6C558DB906}" dt="2021-10-20T09:15:15.496" v="701" actId="20577"/>
        <pc:sldMkLst>
          <pc:docMk/>
          <pc:sldMk cId="276814065" sldId="267"/>
        </pc:sldMkLst>
        <pc:spChg chg="mod">
          <ac:chgData name="Michael Zhao" userId="606d223a-603b-4ee6-b3f5-de948bf41c92" providerId="ADAL" clId="{43DACFB7-4D69-40E3-9DFD-8E6C558DB906}" dt="2021-10-20T09:15:15.496" v="701" actId="20577"/>
          <ac:spMkLst>
            <pc:docMk/>
            <pc:sldMk cId="276814065" sldId="267"/>
            <ac:spMk id="2" creationId="{44C349FB-589C-45DD-8E21-99D92932CB03}"/>
          </ac:spMkLst>
        </pc:spChg>
        <pc:spChg chg="mod">
          <ac:chgData name="Michael Zhao" userId="606d223a-603b-4ee6-b3f5-de948bf41c92" providerId="ADAL" clId="{43DACFB7-4D69-40E3-9DFD-8E6C558DB906}" dt="2021-10-20T09:05:01.396" v="546" actId="5793"/>
          <ac:spMkLst>
            <pc:docMk/>
            <pc:sldMk cId="276814065" sldId="267"/>
            <ac:spMk id="3" creationId="{4CFE59F8-2054-4E17-A1EF-FDF398AA97A0}"/>
          </ac:spMkLst>
        </pc:spChg>
      </pc:sldChg>
      <pc:sldChg chg="modSp new mod">
        <pc:chgData name="Michael Zhao" userId="606d223a-603b-4ee6-b3f5-de948bf41c92" providerId="ADAL" clId="{43DACFB7-4D69-40E3-9DFD-8E6C558DB906}" dt="2021-10-20T09:14:06.279" v="673" actId="20577"/>
        <pc:sldMkLst>
          <pc:docMk/>
          <pc:sldMk cId="1266697053" sldId="268"/>
        </pc:sldMkLst>
        <pc:spChg chg="mod">
          <ac:chgData name="Michael Zhao" userId="606d223a-603b-4ee6-b3f5-de948bf41c92" providerId="ADAL" clId="{43DACFB7-4D69-40E3-9DFD-8E6C558DB906}" dt="2021-10-20T09:11:17.188" v="669" actId="20577"/>
          <ac:spMkLst>
            <pc:docMk/>
            <pc:sldMk cId="1266697053" sldId="268"/>
            <ac:spMk id="2" creationId="{5487C0CD-A025-476F-A57A-080F3DFE8CA7}"/>
          </ac:spMkLst>
        </pc:spChg>
        <pc:spChg chg="mod">
          <ac:chgData name="Michael Zhao" userId="606d223a-603b-4ee6-b3f5-de948bf41c92" providerId="ADAL" clId="{43DACFB7-4D69-40E3-9DFD-8E6C558DB906}" dt="2021-10-20T09:14:06.279" v="673" actId="20577"/>
          <ac:spMkLst>
            <pc:docMk/>
            <pc:sldMk cId="1266697053" sldId="268"/>
            <ac:spMk id="3" creationId="{D5B2E834-866E-4F12-A2C9-A6A2C68B33F8}"/>
          </ac:spMkLst>
        </pc:spChg>
      </pc:sldChg>
      <pc:sldChg chg="modSp new del mod">
        <pc:chgData name="Michael Zhao" userId="606d223a-603b-4ee6-b3f5-de948bf41c92" providerId="ADAL" clId="{43DACFB7-4D69-40E3-9DFD-8E6C558DB906}" dt="2021-10-20T09:24:48.156" v="715" actId="47"/>
        <pc:sldMkLst>
          <pc:docMk/>
          <pc:sldMk cId="3023473492" sldId="269"/>
        </pc:sldMkLst>
        <pc:spChg chg="mod">
          <ac:chgData name="Michael Zhao" userId="606d223a-603b-4ee6-b3f5-de948bf41c92" providerId="ADAL" clId="{43DACFB7-4D69-40E3-9DFD-8E6C558DB906}" dt="2021-10-20T09:21:31.949" v="714" actId="20577"/>
          <ac:spMkLst>
            <pc:docMk/>
            <pc:sldMk cId="3023473492" sldId="269"/>
            <ac:spMk id="2" creationId="{CDEFCA5D-F6E0-432A-933A-55E20851DD3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73366-366A-4385-B9B9-4C549276C767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3154-B3E0-48C6-8A6E-3C165E3B7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F3154-B3E0-48C6-8A6E-3C165E3B7C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6D8BA-8373-407F-9412-DD23C427A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0D469-BB5C-45C0-ADF4-D00A7B37A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EB778-A184-4E4D-BC2C-2294644B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23EB9-65A1-47DE-9BFF-7AE7A548D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E6F1F-AAA7-4F3E-A114-18A9D494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0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0031F-07C1-4F56-9C16-C7D9C96A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DC8AB-56C4-46E2-BC53-E49171537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2D9F5-A3E9-4A57-BDFB-9C284E6F6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9CF70-2A29-4223-83C0-02BE4F4C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6C680-4066-4D24-9A09-51B1BB53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1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500A85-F7F1-4FB5-826F-531047A10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6329B-EFE6-460D-93FD-3C5C17843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5D68C-AA23-4AF4-84EE-1E8B3A33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7E714-51A0-4774-87AC-2847A96E6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2E18B-69CA-45D6-AED3-92A0D9B85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1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E007-D634-47E2-90A0-1E0552BC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AB259-4D1B-4717-A600-35C90812A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34498-6CE3-43DC-B1C5-7FEFF0AF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3146C-A235-4AE5-BE6E-7F2078F37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6CCBA-BCFB-4327-B48F-A30534E6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2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DCFD-62CE-466A-8195-E2509F5E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6B075-580D-4776-A110-55BB832C9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EA711-0A5A-4829-BF0D-DB2E8A25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D74FC-0EA8-4C9F-A6BF-EE7F6A5F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4E37A-753F-4434-A203-01E3BCB3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6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FFA9B-322E-4DE6-873B-0B6A1640C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8E92A-0888-480E-8E93-697AE4D51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A2CFB-582A-47F6-8997-D0A8B2071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39B12-D39A-40FD-ADDD-D37BBAAB5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90533-032A-41A3-96DF-0BF1ABA5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50514-22F7-458B-BC3D-4D61523B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2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7A66-E407-4669-8374-1849B583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5C662-9929-4FD9-8735-914C3C559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8290D-0893-4709-B9CA-257BC113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DCD51-E468-4A73-A88C-5A88579452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B604E-4951-4E2D-9C88-0033583BF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ECCD2-CDF3-4B8A-94A0-76598CF2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B225DD-8D88-4555-884B-AF54573E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30CA6-EB32-4657-AF09-46DC747F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6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8814-222F-4D6F-A10A-D13A40372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B6083-BE03-456F-A52B-BA8FEAF5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D06AE-DEB6-4681-AF4B-C7033434E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82035-D2EC-4B45-92F7-C6A7F348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6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811D7-A961-4F34-A12C-12212967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838EA-1C51-43A6-87C6-0D833B117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2F0B2-C815-46E1-A406-37134BC8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0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BB28-C560-4D35-9AC0-AF94640C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4DF50-6302-4D5A-93B2-80987DE49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F9283-E2FB-4550-BD8F-3D642F3C2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BC6C4-2D9F-41DF-A5DF-80F966C4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F5A39-CF86-49BB-8BF5-B35C1951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1DE90-2738-472A-BEEE-D60E2B22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B1D6E-A0F0-4D9A-9708-0C5C0C93B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B27ABD-9468-47FC-8D70-0AB9547DE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20CE5-1EA2-4618-8787-E58262D78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E6BF0-E8CA-4AAA-9322-21EA17EC3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88F4F-1A33-4CC5-8653-BC3ED301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9DD20-BAFD-438B-A942-B710C68B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0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B696B4-8D3C-4277-97B3-D25519C6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C998C-C360-4091-A611-B967E05CC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67B8C-E483-4E1C-A492-788394B90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A4ABE-EDF7-480C-A19B-53483643F348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0DA61-7C65-461D-98E1-562F91713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B17FE-B1B7-4F18-B000-27C69DA72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6EBD9-3620-4C0D-9163-6A156ECC9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5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79D4-C764-4218-984D-59A581F7B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 Xen Hypervisor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err="1"/>
              <a:t>KubeVirt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E8466-BFDA-46BA-8EFF-BD892857E8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ARM - Jun Zhang &amp; Michael Zhao</a:t>
            </a:r>
          </a:p>
        </p:txBody>
      </p:sp>
    </p:spTree>
    <p:extLst>
      <p:ext uri="{BB962C8B-B14F-4D97-AF65-F5344CB8AC3E}">
        <p14:creationId xmlns:p14="http://schemas.microsoft.com/office/powerpoint/2010/main" val="273542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E2C0D-865E-49CE-BBF9-4051F155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Type-1 vs type-2 Hypervisor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787B-AD95-4AD3-8E79-FBA0F8AF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1 Hypervisor runs directly on the host’s hardware</a:t>
            </a:r>
          </a:p>
          <a:p>
            <a:r>
              <a:rPr lang="en-US" dirty="0"/>
              <a:t>Type 2 Hypervisor runs on an operating system</a:t>
            </a:r>
          </a:p>
        </p:txBody>
      </p:sp>
      <p:pic>
        <p:nvPicPr>
          <p:cNvPr id="1026" name="Picture 2" descr="Hypervisor [12] The first type is titled as the bare-metal hypervisor. Type 1 hypervisor is working directly on physical hardware. It is accountable for all guest system's needs from physical Hardwar. Type 1 hypervisor is commonly used in the server virtualization environment. This kind of supervisor has fewer drivers to be instilled Dome-0 is identified to give guest virtual machine power to monitor and control the hypervisor. In order to function Type 2 hypervisor needs all host operating systems. The hypervisor will be instilled at the top of the operating system. This approach has some benefits it has a fewer driver issues due to the communicating between OS and hardware is more reliable for communicating hypervisor and hardware. The disadvantage of type 2 is the lack of performance compared to the type1. We refer to the Guest is where the operating system runs on the top of the hypervisor. The guest environment is a complete virtualized from Operating Systems to all the resources requirements for the guest. Sometimes driver's installation is needed to run guest operating systems [6].">
            <a:extLst>
              <a:ext uri="{FF2B5EF4-FFF2-40B4-BE49-F238E27FC236}">
                <a16:creationId xmlns:a16="http://schemas.microsoft.com/office/drawing/2014/main" id="{843AE3C1-5F03-4A62-B7DF-66AB8E106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947988"/>
            <a:ext cx="809625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50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7DD82-8665-4848-90EF-2D6AB4470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Change (KVM vs Xen)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D729515-C8F7-4538-B79B-A442821AE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4255"/>
            <a:ext cx="5308611" cy="317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A79730B1-6853-4D74-B71B-CDFA3CA76B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337" y="1944255"/>
            <a:ext cx="6475665" cy="3399532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52F7A3C-83DE-4775-8BC9-94A78C6F09D1}"/>
              </a:ext>
            </a:extLst>
          </p:cNvPr>
          <p:cNvSpPr/>
          <p:nvPr/>
        </p:nvSpPr>
        <p:spPr>
          <a:xfrm>
            <a:off x="5308611" y="2825957"/>
            <a:ext cx="6291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9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49FB-589C-45DD-8E21-99D92932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Multi-hypervisor Support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E59F8-2054-4E17-A1EF-FDF398AA9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Distinguish different hypervisor type in build time</a:t>
            </a:r>
          </a:p>
          <a:p>
            <a:r>
              <a:rPr lang="en-US" dirty="0"/>
              <a:t>Resolve different software dependencies for hypervisors</a:t>
            </a:r>
          </a:p>
          <a:p>
            <a:r>
              <a:rPr lang="en-US" dirty="0"/>
              <a:t>Host system resource isolation for different hypervisors</a:t>
            </a:r>
          </a:p>
          <a:p>
            <a:r>
              <a:rPr lang="en-US" dirty="0"/>
              <a:t>Xen version matching between Dom0(host) and </a:t>
            </a:r>
            <a:r>
              <a:rPr lang="en-US" dirty="0" err="1"/>
              <a:t>libvirt</a:t>
            </a:r>
            <a:endParaRPr lang="en-US" dirty="0"/>
          </a:p>
          <a:p>
            <a:r>
              <a:rPr lang="en-US" dirty="0"/>
              <a:t>VM status monitoring</a:t>
            </a:r>
          </a:p>
          <a:p>
            <a:r>
              <a:rPr lang="en-US" dirty="0"/>
              <a:t>VM networking</a:t>
            </a:r>
          </a:p>
          <a:p>
            <a:r>
              <a:rPr lang="en-US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7681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C0CD-A025-476F-A57A-080F3DFE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altLang="zh-CN" dirty="0"/>
              <a:t>roof </a:t>
            </a:r>
            <a:r>
              <a:rPr lang="en-US" dirty="0"/>
              <a:t>of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E834-866E-4F12-A2C9-A6A2C68B3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the PoC can do now</a:t>
            </a:r>
          </a:p>
          <a:p>
            <a:pPr lvl="1"/>
            <a:r>
              <a:rPr lang="en-US" dirty="0"/>
              <a:t>Schedule a xen VM on a </a:t>
            </a:r>
            <a:r>
              <a:rPr lang="en-US" dirty="0" err="1"/>
              <a:t>kubernetes</a:t>
            </a:r>
            <a:r>
              <a:rPr lang="en-US" dirty="0"/>
              <a:t> cluster</a:t>
            </a:r>
          </a:p>
          <a:p>
            <a:pPr lvl="1"/>
            <a:r>
              <a:rPr lang="en-US" dirty="0"/>
              <a:t>Launch a xen VM</a:t>
            </a:r>
          </a:p>
          <a:p>
            <a:pPr lvl="1"/>
            <a:r>
              <a:rPr lang="en-US" dirty="0"/>
              <a:t>Stop a xen VM</a:t>
            </a:r>
          </a:p>
          <a:p>
            <a:pPr lvl="1"/>
            <a:r>
              <a:rPr lang="en-US" dirty="0"/>
              <a:t>Pause/</a:t>
            </a:r>
            <a:r>
              <a:rPr lang="en-US" dirty="0" err="1"/>
              <a:t>unpause</a:t>
            </a:r>
            <a:r>
              <a:rPr lang="en-US" dirty="0"/>
              <a:t> a xen VM</a:t>
            </a:r>
          </a:p>
          <a:p>
            <a:pPr lvl="1"/>
            <a:r>
              <a:rPr lang="en-US" dirty="0"/>
              <a:t>Login a xen VM by </a:t>
            </a:r>
            <a:r>
              <a:rPr lang="en-US" dirty="0" err="1"/>
              <a:t>virtctl</a:t>
            </a:r>
            <a:r>
              <a:rPr lang="en-US" dirty="0"/>
              <a:t> console</a:t>
            </a:r>
          </a:p>
          <a:p>
            <a:r>
              <a:rPr lang="en-US" dirty="0"/>
              <a:t>What the PoC cannot yet</a:t>
            </a:r>
          </a:p>
          <a:p>
            <a:pPr lvl="1"/>
            <a:r>
              <a:rPr lang="en-US" dirty="0"/>
              <a:t>Configure VM networking</a:t>
            </a:r>
          </a:p>
        </p:txBody>
      </p:sp>
    </p:spTree>
    <p:extLst>
      <p:ext uri="{BB962C8B-B14F-4D97-AF65-F5344CB8AC3E}">
        <p14:creationId xmlns:p14="http://schemas.microsoft.com/office/powerpoint/2010/main" val="126669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127</Words>
  <Application>Microsoft Office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Support Xen Hypervisor in KubeVirt</vt:lpstr>
      <vt:lpstr>Type-1 vs type-2 Hypervisor</vt:lpstr>
      <vt:lpstr>Deployment Change (KVM vs Xen)</vt:lpstr>
      <vt:lpstr>Multi-hypervisor Support Challenges</vt:lpstr>
      <vt:lpstr>Proof of Concept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</dc:title>
  <dc:creator>Jun Zhang</dc:creator>
  <cp:lastModifiedBy>Michael Zhao</cp:lastModifiedBy>
  <cp:revision>1</cp:revision>
  <dcterms:created xsi:type="dcterms:W3CDTF">2021-10-20T02:55:48Z</dcterms:created>
  <dcterms:modified xsi:type="dcterms:W3CDTF">2021-10-20T09:24:50Z</dcterms:modified>
</cp:coreProperties>
</file>