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2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9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4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FF93-99E8-4E5F-A587-23BD26F658F0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9EBA-EB79-4470-BE95-E1E8C1217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216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FF93-99E8-4E5F-A587-23BD26F658F0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9EBA-EB79-4470-BE95-E1E8C1217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53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FF93-99E8-4E5F-A587-23BD26F658F0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9EBA-EB79-4470-BE95-E1E8C1217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99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FF93-99E8-4E5F-A587-23BD26F658F0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9EBA-EB79-4470-BE95-E1E8C1217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85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FF93-99E8-4E5F-A587-23BD26F658F0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9EBA-EB79-4470-BE95-E1E8C1217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423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FF93-99E8-4E5F-A587-23BD26F658F0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9EBA-EB79-4470-BE95-E1E8C1217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376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FF93-99E8-4E5F-A587-23BD26F658F0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9EBA-EB79-4470-BE95-E1E8C1217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33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FF93-99E8-4E5F-A587-23BD26F658F0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9EBA-EB79-4470-BE95-E1E8C1217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942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FF93-99E8-4E5F-A587-23BD26F658F0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9EBA-EB79-4470-BE95-E1E8C1217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88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FF93-99E8-4E5F-A587-23BD26F658F0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9EBA-EB79-4470-BE95-E1E8C1217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868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FF93-99E8-4E5F-A587-23BD26F658F0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9EBA-EB79-4470-BE95-E1E8C1217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04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1FF93-99E8-4E5F-A587-23BD26F658F0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E9EBA-EB79-4470-BE95-E1E8C1217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564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43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06757" y="1729648"/>
            <a:ext cx="32063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eFloraofIndia</a:t>
            </a:r>
            <a:endParaRPr lang="en-US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99889" y="2763390"/>
            <a:ext cx="702006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Database of Plants of Indian </a:t>
            </a:r>
            <a:r>
              <a:rPr lang="en-IN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Subcontinent </a:t>
            </a:r>
          </a:p>
          <a:p>
            <a:pPr algn="ctr"/>
            <a:endParaRPr lang="en-IN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16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Developed </a:t>
            </a:r>
            <a:r>
              <a:rPr lang="en-IN" sz="1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the members of </a:t>
            </a:r>
            <a:r>
              <a:rPr lang="en-IN" sz="1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eFlora</a:t>
            </a:r>
            <a:r>
              <a:rPr lang="en-IN" sz="1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India Google group'</a:t>
            </a:r>
          </a:p>
          <a:p>
            <a:pPr algn="ctr"/>
            <a:endParaRPr lang="en-IN" sz="16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IN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1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eFloraofIndia</a:t>
            </a:r>
            <a:r>
              <a:rPr lang="en-IN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eFI</a:t>
            </a:r>
            <a:r>
              <a:rPr lang="en-IN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short (acronym) and </a:t>
            </a:r>
            <a:r>
              <a:rPr lang="en-IN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eFlora</a:t>
            </a:r>
            <a:r>
              <a:rPr lang="en-IN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India in expanded form). </a:t>
            </a:r>
            <a:endParaRPr lang="en-IN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IN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IN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IN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4800" b="1" dirty="0" smtClean="0">
                <a:solidFill>
                  <a:srgbClr val="FF0000"/>
                </a:solidFill>
                <a:latin typeface="Freestyle Script" panose="030804020302050B0404" pitchFamily="66" charset="0"/>
                <a:cs typeface="Times New Roman" panose="02020603050405020304" pitchFamily="18" charset="0"/>
              </a:rPr>
              <a:t>Celebrating its 15</a:t>
            </a:r>
            <a:r>
              <a:rPr lang="en-IN" sz="4800" b="1" baseline="30000" dirty="0" smtClean="0">
                <a:solidFill>
                  <a:srgbClr val="FF0000"/>
                </a:solidFill>
                <a:latin typeface="Freestyle Script" panose="030804020302050B0404" pitchFamily="66" charset="0"/>
                <a:cs typeface="Times New Roman" panose="02020603050405020304" pitchFamily="18" charset="0"/>
              </a:rPr>
              <a:t>th</a:t>
            </a:r>
            <a:r>
              <a:rPr lang="en-IN" sz="4800" b="1" dirty="0" smtClean="0">
                <a:solidFill>
                  <a:srgbClr val="FF0000"/>
                </a:solidFill>
                <a:latin typeface="Freestyle Script" panose="030804020302050B0404" pitchFamily="66" charset="0"/>
                <a:cs typeface="Times New Roman" panose="02020603050405020304" pitchFamily="18" charset="0"/>
              </a:rPr>
              <a:t> Anniversary</a:t>
            </a:r>
            <a:endParaRPr lang="en-US" sz="4800" b="1" dirty="0">
              <a:solidFill>
                <a:srgbClr val="FF0000"/>
              </a:solidFill>
              <a:latin typeface="Freestyle Script" panose="030804020302050B0404" pitchFamily="66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130" y="444094"/>
            <a:ext cx="1437579" cy="1437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1374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049" y="914049"/>
            <a:ext cx="5029902" cy="502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845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flash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1336"/>
            <a:ext cx="9144000" cy="2701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44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flash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54000">
              <a:schemeClr val="accent6">
                <a:lumMod val="45000"/>
                <a:lumOff val="55000"/>
              </a:schemeClr>
            </a:gs>
            <a:gs pos="44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0506" y="1299990"/>
            <a:ext cx="839485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eFloraofIndia</a:t>
            </a:r>
            <a:endParaRPr lang="en-US" sz="6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Completing 15 Glorious Years!!</a:t>
            </a:r>
          </a:p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&gt;3200 Members</a:t>
            </a: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&gt;14000 Species</a:t>
            </a: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&gt;350000 Images</a:t>
            </a:r>
          </a:p>
          <a:p>
            <a:pPr algn="ctr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Still growing!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4825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</TotalTime>
  <Words>56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Freestyle Script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Tax</dc:creator>
  <cp:lastModifiedBy>Tax</cp:lastModifiedBy>
  <cp:revision>22</cp:revision>
  <dcterms:created xsi:type="dcterms:W3CDTF">2020-09-21T11:41:40Z</dcterms:created>
  <dcterms:modified xsi:type="dcterms:W3CDTF">2022-06-07T11:24:25Z</dcterms:modified>
</cp:coreProperties>
</file>