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9906000" type="A4"/>
  <p:notesSz cx="6669088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5487"/>
    <a:srgbClr val="FAA4E8"/>
    <a:srgbClr val="E5B9CD"/>
    <a:srgbClr val="D4D0CA"/>
    <a:srgbClr val="963A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A20D-47D0-46B8-B663-9D7E0554D57C}" type="datetimeFigureOut">
              <a:rPr lang="fi-FI" smtClean="0"/>
              <a:t>31.1.2019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ACB7-E6C3-4261-A713-18A2BDA871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804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A20D-47D0-46B8-B663-9D7E0554D57C}" type="datetimeFigureOut">
              <a:rPr lang="fi-FI" smtClean="0"/>
              <a:t>31.1.2019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ACB7-E6C3-4261-A713-18A2BDA871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490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A20D-47D0-46B8-B663-9D7E0554D57C}" type="datetimeFigureOut">
              <a:rPr lang="fi-FI" smtClean="0"/>
              <a:t>31.1.2019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ACB7-E6C3-4261-A713-18A2BDA871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459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A20D-47D0-46B8-B663-9D7E0554D57C}" type="datetimeFigureOut">
              <a:rPr lang="fi-FI" smtClean="0"/>
              <a:t>31.1.2019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ACB7-E6C3-4261-A713-18A2BDA871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359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A20D-47D0-46B8-B663-9D7E0554D57C}" type="datetimeFigureOut">
              <a:rPr lang="fi-FI" smtClean="0"/>
              <a:t>31.1.2019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ACB7-E6C3-4261-A713-18A2BDA871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70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A20D-47D0-46B8-B663-9D7E0554D57C}" type="datetimeFigureOut">
              <a:rPr lang="fi-FI" smtClean="0"/>
              <a:t>31.1.2019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ACB7-E6C3-4261-A713-18A2BDA871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692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A20D-47D0-46B8-B663-9D7E0554D57C}" type="datetimeFigureOut">
              <a:rPr lang="fi-FI" smtClean="0"/>
              <a:t>31.1.2019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ACB7-E6C3-4261-A713-18A2BDA871F3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A20D-47D0-46B8-B663-9D7E0554D57C}" type="datetimeFigureOut">
              <a:rPr lang="fi-FI" smtClean="0"/>
              <a:t>31.1.2019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ACB7-E6C3-4261-A713-18A2BDA871F3}" type="slidenum">
              <a:rPr lang="fi-FI" smtClean="0"/>
              <a:t>‹#›</a:t>
            </a:fld>
            <a:endParaRPr lang="fi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4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A20D-47D0-46B8-B663-9D7E0554D57C}" type="datetimeFigureOut">
              <a:rPr lang="fi-FI" smtClean="0"/>
              <a:t>31.1.2019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ACB7-E6C3-4261-A713-18A2BDA871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817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A20D-47D0-46B8-B663-9D7E0554D57C}" type="datetimeFigureOut">
              <a:rPr lang="fi-FI" smtClean="0"/>
              <a:t>31.1.2019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ACB7-E6C3-4261-A713-18A2BDA871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056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A20D-47D0-46B8-B663-9D7E0554D57C}" type="datetimeFigureOut">
              <a:rPr lang="fi-FI" smtClean="0"/>
              <a:t>31.1.2019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ACB7-E6C3-4261-A713-18A2BDA871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468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DD0A20D-47D0-46B8-B663-9D7E0554D57C}" type="datetimeFigureOut">
              <a:rPr lang="fi-FI" smtClean="0"/>
              <a:t>31.1.2019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1ACB7-E6C3-4261-A713-18A2BDA871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476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hel.fi/myllypuron-palvelukeskus" TargetMode="External"/><Relationship Id="rId4" Type="http://schemas.openxmlformats.org/officeDocument/2006/relationships/hyperlink" Target="mailto:palvelukeskus.myllypuro@hel.f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aina.lehto2@hel.fi" TargetMode="External"/><Relationship Id="rId7" Type="http://schemas.openxmlformats.org/officeDocument/2006/relationships/image" Target="../media/image1.jpeg"/><Relationship Id="rId2" Type="http://schemas.openxmlformats.org/officeDocument/2006/relationships/hyperlink" Target="mailto:jyri.sinkkonen@hel.fi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anne.kupiainen@hel.fi" TargetMode="External"/><Relationship Id="rId5" Type="http://schemas.openxmlformats.org/officeDocument/2006/relationships/hyperlink" Target="mailto:oona.heiskanen@hel.fi" TargetMode="External"/><Relationship Id="rId4" Type="http://schemas.openxmlformats.org/officeDocument/2006/relationships/hyperlink" Target="mailto:elina.rutanen@hel.f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365"/>
          <a:stretch/>
        </p:blipFill>
        <p:spPr bwMode="auto">
          <a:xfrm>
            <a:off x="-31409" y="8935822"/>
            <a:ext cx="6901534" cy="9701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Kuv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910" y="6812245"/>
            <a:ext cx="2389215" cy="1673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kstiruutu 4"/>
          <p:cNvSpPr txBox="1"/>
          <p:nvPr/>
        </p:nvSpPr>
        <p:spPr>
          <a:xfrm>
            <a:off x="1438600" y="90383"/>
            <a:ext cx="608461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MYLLYPURON PALVELUKESKUS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100" dirty="0">
                <a:latin typeface="Arial" panose="020B0604020202020204" pitchFamily="34" charset="0"/>
                <a:cs typeface="Arial" panose="020B0604020202020204" pitchFamily="34" charset="0"/>
              </a:rPr>
              <a:t>Kettutie 8, 1.kerros 00800 Helsinki	</a:t>
            </a:r>
          </a:p>
          <a:p>
            <a:r>
              <a:rPr lang="fi-FI" sz="1100" dirty="0">
                <a:latin typeface="Arial" panose="020B0604020202020204" pitchFamily="34" charset="0"/>
                <a:cs typeface="Arial" panose="020B0604020202020204" pitchFamily="34" charset="0"/>
              </a:rPr>
              <a:t>Puh. 09-310 44151 </a:t>
            </a:r>
            <a:r>
              <a:rPr lang="fi-FI" sz="11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palvelukeskus.myllypuro@hel.fi</a:t>
            </a:r>
            <a:r>
              <a:rPr lang="fi-FI" sz="1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11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www.hel.fi/myllypuron-palvelukeskus</a:t>
            </a:r>
            <a:r>
              <a:rPr lang="fi-FI" sz="1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1100" b="1" dirty="0">
                <a:latin typeface="Arial" panose="020B0604020202020204" pitchFamily="34" charset="0"/>
                <a:cs typeface="Arial" panose="020B0604020202020204" pitchFamily="34" charset="0"/>
              </a:rPr>
              <a:t>Avoinna arkisin klo 8:00–16:00</a:t>
            </a:r>
            <a:r>
              <a:rPr lang="fi-FI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i-FI" sz="1100" b="1" dirty="0">
                <a:latin typeface="Arial" panose="020B0604020202020204" pitchFamily="34" charset="0"/>
                <a:cs typeface="Arial" panose="020B0604020202020204" pitchFamily="34" charset="0"/>
              </a:rPr>
              <a:t>Kuntosali auki arkisin klo 18:00 asti ja</a:t>
            </a:r>
          </a:p>
          <a:p>
            <a:r>
              <a:rPr lang="fi-FI" sz="1100" b="1" dirty="0">
                <a:latin typeface="Arial" panose="020B0604020202020204" pitchFamily="34" charset="0"/>
                <a:cs typeface="Arial" panose="020B0604020202020204" pitchFamily="34" charset="0"/>
              </a:rPr>
              <a:t>viikonloppuisin sekä arkipyhinä klo 12.00-18.00.</a:t>
            </a:r>
            <a:endParaRPr lang="fi-FI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100" dirty="0">
                <a:latin typeface="Arial" panose="020B0604020202020204" pitchFamily="34" charset="0"/>
                <a:cs typeface="Arial" panose="020B0604020202020204" pitchFamily="34" charset="0"/>
              </a:rPr>
              <a:t>Palvelukeskus tarjoaa maksutonta toimintaa helsinkiläisille eläkeläisille ja työttömille</a:t>
            </a:r>
            <a:endParaRPr lang="fi-FI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14235" y="1383045"/>
            <a:ext cx="6855890" cy="338554"/>
          </a:xfrm>
          <a:prstGeom prst="rect">
            <a:avLst/>
          </a:prstGeom>
          <a:solidFill>
            <a:srgbClr val="FA5487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HELMIKUUN OHJELMA</a:t>
            </a:r>
            <a:endParaRPr lang="fi-FI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-31410" y="1837740"/>
            <a:ext cx="687728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MAANANTAISIN:</a:t>
            </a:r>
            <a:r>
              <a:rPr lang="fi-FI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   Neulekahvila klo 12.30 -15.00. 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Tule mukaan neulomaan ja </a:t>
            </a:r>
          </a:p>
          <a:p>
            <a:pPr algn="just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	            viettämään aikaa yhdessä kahvikupin äärellä. Voit tulla myös ompelemaan </a:t>
            </a:r>
          </a:p>
          <a:p>
            <a:pPr algn="just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	            tai käyttämään saumuria.  </a:t>
            </a:r>
            <a:r>
              <a:rPr lang="fi-FI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Ryhmätila Mansikassa</a:t>
            </a:r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i-FI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Naapuruuspiiri </a:t>
            </a:r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klo 13.00 – 15.00. </a:t>
            </a:r>
            <a:r>
              <a:rPr lang="fi-FI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Kyökissä</a:t>
            </a:r>
            <a:endParaRPr lang="fi-FI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	            Vertaistuelliset ryhmät muistisairaille ja heidän omaishoitajilleen </a:t>
            </a:r>
          </a:p>
          <a:p>
            <a:pPr algn="just"/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	           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klo 13.15–15.30. 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Sivukammarissa</a:t>
            </a:r>
          </a:p>
          <a:p>
            <a:pPr algn="just"/>
            <a:endParaRPr lang="fi-FI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TIISTAISIN:	            Naisten monikulttuurinen kielikahvila klo 13.00 Sivukammarissa.</a:t>
            </a:r>
          </a:p>
          <a:p>
            <a:pPr algn="just"/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	            </a:t>
            </a:r>
            <a:r>
              <a:rPr lang="fi-FI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Alkaen 26.2. Lisätiedot p. 09 310 46315</a:t>
            </a:r>
          </a:p>
          <a:p>
            <a:pPr algn="just"/>
            <a:endParaRPr lang="fi-FI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KESKIVIIKKOISIN:  Käsityökerho klo 10.00–12.00. 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Tule opettelemaan perinteisiä</a:t>
            </a:r>
          </a:p>
          <a:p>
            <a:pPr algn="just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	          </a:t>
            </a:r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kädentaitoja mm. neulakinnastekniikkaa. </a:t>
            </a:r>
            <a:r>
              <a:rPr lang="fi-FI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Asukastalo Myllärissä</a:t>
            </a:r>
            <a:r>
              <a:rPr lang="fi-FI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	           </a:t>
            </a:r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Tietokone</a:t>
            </a:r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, -tabletti – ja kännykkäopastusta </a:t>
            </a:r>
            <a:r>
              <a:rPr lang="fi-FI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13.2. ja 27.2.</a:t>
            </a:r>
          </a:p>
          <a:p>
            <a:pPr algn="just"/>
            <a:r>
              <a:rPr lang="fi-FI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 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klo 10.00 ja klo 11.00. Varaa aika numerosta 09 310 44151</a:t>
            </a:r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	            Terveysneuvontaa ilman ajanvarausta  klo 9.00–11.00 ja 12.00 - 15.00. 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	            Vertaistuelliset ryhmät muistisairaille ja heidän omaishoitajilleen </a:t>
            </a:r>
          </a:p>
          <a:p>
            <a:pPr algn="just"/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	           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klo 13.15–15.30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i-FI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Sivukammarissa.</a:t>
            </a:r>
          </a:p>
          <a:p>
            <a:pPr algn="just"/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TORSTAISIN:           Bridge klo 10.00 - 14-00 </a:t>
            </a:r>
            <a:r>
              <a:rPr lang="fi-FI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Pääaulassa</a:t>
            </a:r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	            </a:t>
            </a:r>
          </a:p>
          <a:p>
            <a:pPr algn="just"/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	            Aivojumppa klo 11.00 – 12.00 </a:t>
            </a:r>
            <a:r>
              <a:rPr lang="fi-FI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Sivukammarissa</a:t>
            </a:r>
          </a:p>
          <a:p>
            <a:pPr algn="just"/>
            <a:r>
              <a:rPr lang="fi-FI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Läppärikerhon suunnittelutapaaminen klo 13.00. Sivukammarissa. </a:t>
            </a:r>
            <a:r>
              <a:rPr lang="fi-FI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28.2</a:t>
            </a:r>
            <a:r>
              <a:rPr lang="fi-FI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i-FI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i-FI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PERJANTAISIN:      Perjantai-porinat klo 10.00 –12.00 </a:t>
            </a:r>
            <a:r>
              <a:rPr lang="fi-FI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Sivukammarissa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-19285" y="6287553"/>
            <a:ext cx="6889410" cy="338554"/>
          </a:xfrm>
          <a:prstGeom prst="rect">
            <a:avLst/>
          </a:prstGeom>
          <a:solidFill>
            <a:srgbClr val="FA5487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TAPAHTUMAT PÄÄAULASSA</a:t>
            </a:r>
            <a:endParaRPr lang="fi-FI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-19285" y="6711801"/>
            <a:ext cx="67986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sz="1400" b="1" dirty="0">
                <a:solidFill>
                  <a:srgbClr val="FA54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 6.2.   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Minä luen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sinulle -kampanjan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esittely klo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13.30</a:t>
            </a: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400" b="1" dirty="0">
                <a:solidFill>
                  <a:srgbClr val="FA54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 13.2.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i-FI" sz="1400" b="1" dirty="0" smtClean="0">
                <a:solidFill>
                  <a:srgbClr val="FA54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Vaaleanpunaiset avajaiset: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Avoimet ovet alkaen klo 10.00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Yhteislaulua rakkaudesta Matti </a:t>
            </a:r>
            <a:r>
              <a:rPr lang="fi-FI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Kurosen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johdolla </a:t>
            </a:r>
          </a:p>
          <a:p>
            <a:pPr lvl="2"/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klo 13.30</a:t>
            </a: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i-FI" sz="1400" b="1" dirty="0">
                <a:solidFill>
                  <a:srgbClr val="FA54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 15.2. 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Vanhojen tanssit klo 10.00</a:t>
            </a:r>
          </a:p>
          <a:p>
            <a:pPr>
              <a:lnSpc>
                <a:spcPct val="150000"/>
              </a:lnSpc>
            </a:pPr>
            <a:r>
              <a:rPr lang="fi-FI" sz="1400" b="1" dirty="0">
                <a:solidFill>
                  <a:srgbClr val="FA54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 20.2. 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Entisten nuorten sävellahja – Helmet-kuoro klo 13.30</a:t>
            </a:r>
          </a:p>
          <a:p>
            <a:pPr>
              <a:lnSpc>
                <a:spcPct val="150000"/>
              </a:lnSpc>
            </a:pPr>
            <a:r>
              <a:rPr lang="fi-FI" sz="1400" b="1" dirty="0">
                <a:solidFill>
                  <a:srgbClr val="FA54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 27.2. 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Kalevalan päivän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tapahtuma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klo 13.30</a:t>
            </a:r>
          </a:p>
        </p:txBody>
      </p:sp>
      <p:pic>
        <p:nvPicPr>
          <p:cNvPr id="1026" name="Kuva 9" descr="image00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61" y="264699"/>
            <a:ext cx="1222250" cy="573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139561" y="7290731"/>
            <a:ext cx="49390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90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/>
          <p:nvPr/>
        </p:nvSpPr>
        <p:spPr>
          <a:xfrm>
            <a:off x="-9642" y="67168"/>
            <a:ext cx="6858000" cy="307777"/>
          </a:xfrm>
          <a:prstGeom prst="rect">
            <a:avLst/>
          </a:prstGeom>
          <a:solidFill>
            <a:srgbClr val="FA5487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PALVELUT</a:t>
            </a:r>
            <a:endParaRPr lang="fi-FI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-9642" y="356266"/>
            <a:ext cx="722646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RAVINTOLA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Ravintola </a:t>
            </a:r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Herkussa tarjolla aamiaista ma – pe klo</a:t>
            </a: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i-FI" sz="120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i-FI" sz="1200" smtClean="0">
                <a:latin typeface="Arial" panose="020B0604020202020204" pitchFamily="34" charset="0"/>
                <a:cs typeface="Arial" panose="020B0604020202020204" pitchFamily="34" charset="0"/>
              </a:rPr>
              <a:t>8.30 </a:t>
            </a:r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– 9.30. Lounasta 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tarjolla klo 10.30. – 13.30. p. 09 310 </a:t>
            </a:r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55980</a:t>
            </a:r>
          </a:p>
          <a:p>
            <a:endParaRPr lang="fi-FI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KAHVILA		Kahvila </a:t>
            </a:r>
            <a:r>
              <a:rPr lang="fi-FI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Sumppila</a:t>
            </a:r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pääaulassa avoinna arkisin klo 8.00 – 15.00.</a:t>
            </a:r>
            <a:r>
              <a:rPr lang="fi-FI" sz="1200" dirty="0" smtClean="0"/>
              <a:t> 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ITÄISEN OMAISHOIDON TOIMINTAKESKUS</a:t>
            </a: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		Toimintakeskus järjestää omaishoitajille mm. palveluohjausta, neuvontaa</a:t>
            </a: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		ja virkistyspäiviä. Lisäksi järjestetään uusille omaishoitajille valmennusta</a:t>
            </a: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		ja osallistutaan idän monipuolisten palvelukeskusten järjestämään 			toimintaan. p. 09 310 73995</a:t>
            </a: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TERVEYSNEUVONTA	Sairaanhoitaja tavattavissa keskiviikkoisin</a:t>
            </a:r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klo 09.00–11.00 ja </a:t>
            </a: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		12.00–15.00 ilman ajanvarausta. Voit mittauttaa verenpaineesi ja 			verensokerisi ja keskustella terveyteen liittyvistä asioista.</a:t>
            </a:r>
          </a:p>
          <a:p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JALKAHOITAJA	Ajanvaraus ja lisätiedot p. 09 310 </a:t>
            </a:r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44151</a:t>
            </a:r>
          </a:p>
          <a:p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SILMÄLASITUKKU	21.2. klo 9.30 – 11.30. Ajanvaraus p. 09 310 44151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ITE-PISTE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		ITE-pisteellä voit mitata verenpaineen, painon ja vyötärönympäryksen.</a:t>
            </a:r>
          </a:p>
          <a:p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VAPAAEHTOISTOIMINTA	Meillä on mahdollista toimia vapaaehtoisena monin eri tavoin: 			tapahtuma-apulaisena, esiintyjänä, ulkoilukaverina. p. 09 310 46315 tai 		</a:t>
            </a:r>
            <a:r>
              <a:rPr lang="fi-FI" sz="12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maria.zeelig@hel.fi</a:t>
            </a:r>
            <a:r>
              <a:rPr lang="fi-FI" sz="1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OMPELUKONE JA SAUMURI</a:t>
            </a:r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Ompelukone ja saumuri</a:t>
            </a:r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käytettävissä. 		.</a:t>
            </a:r>
          </a:p>
          <a:p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BILJARDIPÖYTÄ	 Käytettävissä arkisin klo 8.00–18.00 ja viikonloppusin klo  12.00–18.00</a:t>
            </a: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PALVELUOHJAUSTA JA NEUVONTAA:</a:t>
            </a: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		Tarvitsetko tietoa millaisia palveluita on saatavilla? </a:t>
            </a: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		Sosiaaliohjaajat antavat henkilökohtaista palveluohjausta ja neuvontaa. 		Voit varata ajan ja tulla keskustelemaan mieltä askarruttavista asioista tai 		tiedustella ryhmätoiminnastamme. Palvelukeskuksessa toimii myös </a:t>
            </a: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		tuettuja ryhmiä, kuten Pilkeryhmä. Voit myös soittaa ja</a:t>
            </a: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		sopia tutustumiskäynnin palvelukeskukseen. p, 09 310 44152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-9643" y="7042372"/>
            <a:ext cx="6858000" cy="307777"/>
          </a:xfrm>
          <a:prstGeom prst="rect">
            <a:avLst/>
          </a:prstGeom>
          <a:solidFill>
            <a:srgbClr val="FA5487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HENKILÖKUNTA</a:t>
            </a:r>
            <a:endParaRPr lang="fi-FI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129892" y="7386725"/>
            <a:ext cx="65789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Sosiaaliohjaajat:</a:t>
            </a:r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Maria Zeelig	p. 09 310 46315	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maria.zeelig@hel.fi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	       Taina Lehto        	p. 09 310 44152  	</a:t>
            </a:r>
            <a:r>
              <a:rPr lang="fi-FI" sz="12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taina.lehto2@hel.fi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Fysioterapeutit:    Taru Jaakkola	p. 09 310 43005	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taru.jaakkola@hel.fi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	       Oona Stenberg	p. 09 310 44153	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oona.stenberg@hel.fi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Vastaava ohjaaja:</a:t>
            </a:r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Anne Kupiainen 	p. 09 310 24785 	</a:t>
            </a:r>
            <a:r>
              <a:rPr lang="fi-FI" sz="12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anne.kupiainen@hel.fi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Kuva 6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365"/>
          <a:stretch/>
        </p:blipFill>
        <p:spPr bwMode="auto">
          <a:xfrm>
            <a:off x="-31409" y="8814816"/>
            <a:ext cx="6901534" cy="10911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2249201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TM02900722[[fn=Ioni (johtoryhmä)]]</Template>
  <TotalTime>9852</TotalTime>
  <Words>87</Words>
  <Application>Microsoft Office PowerPoint</Application>
  <PresentationFormat>A4-paperi (210 x 297 mm)</PresentationFormat>
  <Paragraphs>79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 2</vt:lpstr>
      <vt:lpstr>HDOfficeLightV0</vt:lpstr>
      <vt:lpstr>PowerPoint-esitys</vt:lpstr>
      <vt:lpstr>PowerPoint-esitys</vt:lpstr>
    </vt:vector>
  </TitlesOfParts>
  <Company>City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Vajavaara Sanna</dc:creator>
  <cp:lastModifiedBy>Lehto Taina</cp:lastModifiedBy>
  <cp:revision>152</cp:revision>
  <cp:lastPrinted>2019-01-29T13:36:16Z</cp:lastPrinted>
  <dcterms:created xsi:type="dcterms:W3CDTF">2017-07-06T09:32:41Z</dcterms:created>
  <dcterms:modified xsi:type="dcterms:W3CDTF">2019-01-31T11:35:15Z</dcterms:modified>
</cp:coreProperties>
</file>