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60" r:id="rId4"/>
    <p:sldId id="258" r:id="rId5"/>
  </p:sldIdLst>
  <p:sldSz cx="8229600" cy="4572000"/>
  <p:notesSz cx="6858000" cy="9144000"/>
  <p:defaultTextStyle>
    <a:defPPr>
      <a:defRPr lang="en-US"/>
    </a:defPPr>
    <a:lvl1pPr marL="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4"/>
    <p:restoredTop sz="94659"/>
  </p:normalViewPr>
  <p:slideViewPr>
    <p:cSldViewPr snapToGrid="0" snapToObjects="1">
      <p:cViewPr varScale="1">
        <p:scale>
          <a:sx n="172" d="100"/>
          <a:sy n="172" d="100"/>
        </p:scale>
        <p:origin x="690" y="132"/>
      </p:cViewPr>
      <p:guideLst>
        <p:guide orient="horz" pos="144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320AF-8B4A-CC4E-84FC-EC22B6BB215E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1143000"/>
            <a:ext cx="5553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0DDC-BA4A-3448-B193-7A4F211F6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748242"/>
            <a:ext cx="6995160" cy="15917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01359"/>
            <a:ext cx="6172200" cy="110384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243417"/>
            <a:ext cx="1774508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243417"/>
            <a:ext cx="5220653" cy="38745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 userDrawn="1"/>
        </p:nvSpPr>
        <p:spPr>
          <a:xfrm>
            <a:off x="-12487" y="-4001"/>
            <a:ext cx="45719" cy="3934979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8194875" y="0"/>
            <a:ext cx="45719" cy="4571999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/>
          <p:cNvSpPr/>
          <p:nvPr userDrawn="1"/>
        </p:nvSpPr>
        <p:spPr>
          <a:xfrm>
            <a:off x="-12487" y="3930978"/>
            <a:ext cx="8239027" cy="641021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 userDrawn="1"/>
        </p:nvSpPr>
        <p:spPr>
          <a:xfrm>
            <a:off x="0" y="-9427"/>
            <a:ext cx="8229600" cy="11312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4116368" y="-7859"/>
            <a:ext cx="4114800" cy="11312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6184763" y="-6291"/>
            <a:ext cx="2057400" cy="11312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139826"/>
            <a:ext cx="7098030" cy="19018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3059643"/>
            <a:ext cx="7098030" cy="1000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243418"/>
            <a:ext cx="709803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1120775"/>
            <a:ext cx="3481506" cy="549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1670050"/>
            <a:ext cx="3481506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120775"/>
            <a:ext cx="3498652" cy="549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1670050"/>
            <a:ext cx="3498652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658285"/>
            <a:ext cx="4166235" cy="3249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658285"/>
            <a:ext cx="4166235" cy="32490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243418"/>
            <a:ext cx="709803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17083"/>
            <a:ext cx="709803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4237568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ECCD-3382-5548-BA91-DAD35A04889A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4237568"/>
            <a:ext cx="27774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4237568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D47F74CC-4CCF-FD4D-A470-059CF730856F}"/>
              </a:ext>
            </a:extLst>
          </p:cNvPr>
          <p:cNvSpPr txBox="1"/>
          <p:nvPr/>
        </p:nvSpPr>
        <p:spPr>
          <a:xfrm>
            <a:off x="248575" y="1106757"/>
            <a:ext cx="768806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, Last 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University One </a:t>
            </a: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Institution Two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1D5FEFEE-F5A6-2F42-BA22-00D901C99651}"/>
              </a:ext>
            </a:extLst>
          </p:cNvPr>
          <p:cNvSpPr txBox="1"/>
          <p:nvPr/>
        </p:nvSpPr>
        <p:spPr>
          <a:xfrm>
            <a:off x="248575" y="1878387"/>
            <a:ext cx="768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Abbreviated abstract: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Abbreviate abstract of ~75 words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3383280" y="4237477"/>
            <a:ext cx="14630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Author - 1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248575" y="3195796"/>
            <a:ext cx="768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Related publications: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(up to 2 references)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– F. Author 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Journal 2 (5), 1234 (2019)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– F. Author et al, Journal 1 (5), 1234 (2018)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="" xmlns:a16="http://schemas.microsoft.com/office/drawing/2014/main" id="{2524D853-36C9-0B49-9242-32B43399D566}"/>
              </a:ext>
            </a:extLst>
          </p:cNvPr>
          <p:cNvSpPr/>
          <p:nvPr/>
        </p:nvSpPr>
        <p:spPr>
          <a:xfrm>
            <a:off x="9427" y="3960244"/>
            <a:ext cx="1464442" cy="5979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47" tIns="51024" rIns="102047" bIns="51024"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Institutional </a:t>
            </a:r>
            <a:r>
              <a:rPr lang="en-US" sz="1200" dirty="0">
                <a:solidFill>
                  <a:srgbClr val="FF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289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Previous work, challenge, and approach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B427613-ACFE-471A-933F-930AF520C1D3}"/>
              </a:ext>
            </a:extLst>
          </p:cNvPr>
          <p:cNvSpPr txBox="1"/>
          <p:nvPr/>
        </p:nvSpPr>
        <p:spPr>
          <a:xfrm>
            <a:off x="248575" y="787828"/>
            <a:ext cx="76880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Clearly identify the challenge you are solving</a:t>
            </a:r>
          </a:p>
          <a:p>
            <a:pPr marL="65151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Explain previous work (put your research in context)</a:t>
            </a:r>
          </a:p>
          <a:p>
            <a:pPr marL="65151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Fundamental information or terms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Your strategy for overcoming the challenge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4E6EBAB2-F825-7940-8F24-ACCEFA2FDFE9}"/>
              </a:ext>
            </a:extLst>
          </p:cNvPr>
          <p:cNvSpPr txBox="1"/>
          <p:nvPr/>
        </p:nvSpPr>
        <p:spPr>
          <a:xfrm>
            <a:off x="3383280" y="4237477"/>
            <a:ext cx="14630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- 2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2524D853-36C9-0B49-9242-32B43399D566}"/>
              </a:ext>
            </a:extLst>
          </p:cNvPr>
          <p:cNvSpPr/>
          <p:nvPr/>
        </p:nvSpPr>
        <p:spPr>
          <a:xfrm>
            <a:off x="9427" y="3960244"/>
            <a:ext cx="1464442" cy="5979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47" tIns="51024" rIns="102047" bIns="51024"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Institutional </a:t>
            </a:r>
            <a:r>
              <a:rPr lang="en-US" sz="1200" dirty="0">
                <a:solidFill>
                  <a:srgbClr val="FF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0439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Techniques and Methods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EF5AA8E2-477D-2143-9BD4-82ACA7398834}"/>
              </a:ext>
            </a:extLst>
          </p:cNvPr>
          <p:cNvSpPr txBox="1"/>
          <p:nvPr/>
        </p:nvSpPr>
        <p:spPr>
          <a:xfrm>
            <a:off x="3383280" y="4237477"/>
            <a:ext cx="14630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- 3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FD4B66BB-B7F6-AD42-8251-3ED3D673B57E}"/>
              </a:ext>
            </a:extLst>
          </p:cNvPr>
          <p:cNvSpPr txBox="1"/>
          <p:nvPr/>
        </p:nvSpPr>
        <p:spPr>
          <a:xfrm>
            <a:off x="248575" y="787828"/>
            <a:ext cx="7688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Explanation(s) of methods used to obtain data or perform theoretical modeling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Schematics of testing set-ups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Diagrams of devices used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2524D853-36C9-0B49-9242-32B43399D566}"/>
              </a:ext>
            </a:extLst>
          </p:cNvPr>
          <p:cNvSpPr/>
          <p:nvPr/>
        </p:nvSpPr>
        <p:spPr>
          <a:xfrm>
            <a:off x="9427" y="3960244"/>
            <a:ext cx="1464442" cy="5979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47" tIns="51024" rIns="102047" bIns="51024"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Institutional </a:t>
            </a:r>
            <a:r>
              <a:rPr lang="en-US" sz="1200" dirty="0">
                <a:solidFill>
                  <a:srgbClr val="FF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90732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Results and Conclusions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501597-37DC-2B48-B1EC-D83A1A36B0FB}"/>
              </a:ext>
            </a:extLst>
          </p:cNvPr>
          <p:cNvSpPr txBox="1"/>
          <p:nvPr/>
        </p:nvSpPr>
        <p:spPr>
          <a:xfrm>
            <a:off x="3383280" y="4237477"/>
            <a:ext cx="146304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300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- 4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1DF6562E-7F00-7441-8054-3B4F47C15924}"/>
              </a:ext>
            </a:extLst>
          </p:cNvPr>
          <p:cNvSpPr txBox="1"/>
          <p:nvPr/>
        </p:nvSpPr>
        <p:spPr>
          <a:xfrm>
            <a:off x="248575" y="787828"/>
            <a:ext cx="7688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Primary experimental data proving hypothesis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Key take-home message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7" name="Rectangle 11">
            <a:extLst>
              <a:ext uri="{FF2B5EF4-FFF2-40B4-BE49-F238E27FC236}">
                <a16:creationId xmlns="" xmlns:a16="http://schemas.microsoft.com/office/drawing/2014/main" id="{2524D853-36C9-0B49-9242-32B43399D566}"/>
              </a:ext>
            </a:extLst>
          </p:cNvPr>
          <p:cNvSpPr/>
          <p:nvPr/>
        </p:nvSpPr>
        <p:spPr>
          <a:xfrm>
            <a:off x="9427" y="3960244"/>
            <a:ext cx="1464442" cy="5979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047" tIns="51024" rIns="102047" bIns="51024" rtlCol="0" anchor="ctr"/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Institutional </a:t>
            </a:r>
            <a:r>
              <a:rPr lang="en-US" sz="1200" dirty="0">
                <a:solidFill>
                  <a:srgbClr val="FF0000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8205734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4by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4by3" id="{346DA427-FC0F-B84A-B9DD-2BDF8940EF9B}" vid="{554F4DF0-921D-B947-A6AB-04E4424165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4by3</Template>
  <TotalTime>331</TotalTime>
  <Words>162</Words>
  <Application>Microsoft Office PowerPoint</Application>
  <PresentationFormat>사용자 지정</PresentationFormat>
  <Paragraphs>31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Default 4by3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33</cp:revision>
  <dcterms:created xsi:type="dcterms:W3CDTF">2019-11-20T18:17:01Z</dcterms:created>
  <dcterms:modified xsi:type="dcterms:W3CDTF">2021-07-21T00:40:31Z</dcterms:modified>
</cp:coreProperties>
</file>