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/>
    <p:restoredTop sz="94648"/>
  </p:normalViewPr>
  <p:slideViewPr>
    <p:cSldViewPr snapToGrid="0" snapToObjects="1" showGuides="1">
      <p:cViewPr varScale="1">
        <p:scale>
          <a:sx n="112" d="100"/>
          <a:sy n="112" d="100"/>
        </p:scale>
        <p:origin x="456" y="192"/>
      </p:cViewPr>
      <p:guideLst>
        <p:guide orient="horz" pos="2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88277-9762-2C40-A52D-7B64A5221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E76A7AB-5C64-BF46-A09B-B73DF7A1B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BCC871-080A-694C-85DB-3086BE5E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F389E5-C453-F145-AC2C-22F1909A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557D3A-C1A1-6E4F-91A5-F6FD1F62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797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CA6E0-3285-0940-A08B-38B4C46A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A930A3C-B0CF-4A4F-940F-1AC7405F6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045F66-9C35-E546-ADE9-77A38A2C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72A580-304F-4542-A7E3-D9D63D7C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EB157D-785E-7F45-BE88-3588622C3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29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41C4558-DC9C-7A41-9D61-8614BC76E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7B3AEA-8225-9E46-8223-40F2FBDC8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4791BF-5875-1542-914E-C763388F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7C3019-298D-764E-A3D6-A6A954D8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5D6216-C94E-8D46-80D1-DFC3D276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201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9D0EE-D6E7-634D-BC9C-0C4187F1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7FBE49-A4E4-694B-93C5-B61759FBB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71AC90-98A8-FF49-8281-1AECD342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E48A89-95AF-3143-8900-90305C40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427DC-29DE-6E4A-B57E-56193292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2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B51DD-F12A-7D4A-8E8E-48215C13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4471B3C-9660-5740-A3E0-C9FA7B714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9FF85B1-8D72-6A42-B6CB-400369C5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95E161-104A-7D49-B896-68ACF20D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A9A8C8-1492-2E4F-B735-45EA2C86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25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5B1E1-DF3C-A743-8A94-9594C5B9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EC362E-7EEE-2041-B822-379421C32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065CB7-B69F-FF4F-BD2E-F0BFC7D9A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7EC0A25-61FB-D542-A283-57654E8B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339B7F-B4C9-C841-B33A-A2077863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7E6A32-8A5F-EC4F-A33B-0CDD6B45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73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D3170-D797-054E-A1ED-8973206F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A0E9B1-ECBD-3543-B482-03651547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64EECF1-518E-A943-8DF9-C15392D2C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B4D75DE-720D-584E-80B6-73281468C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DD57957-DA34-324A-BA6A-907877ABC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3B7D50A-BAFF-8644-B5B9-770373BD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90AE89C-B419-104D-9C17-94909441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428A411-EC10-7C4F-BFC6-C8E06C15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93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201EB-F190-4B40-93A3-AC5B94D3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36EFA66-1FB7-1F41-BA0A-B28BC062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479960-A48A-BB4F-ADBD-468EE752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EA5B1C1-C977-874B-A3EB-88CF8154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60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29932B4-EEBC-E349-AB85-E3E037AB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C23A99-12C2-C24F-9AE6-58ECB196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5D42ACC-310A-6446-858A-BED513DE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73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26EC5-37D5-C24E-AA52-47697999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ACFA46-1477-2449-A1E0-80A679C5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55E4D41-64F2-C64A-8AB6-BF56CA26C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0B30F0-4F13-8040-91B6-041010F3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9B63F8-0D13-4A44-8F11-C287FCB2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E1B16E-928D-A845-8267-95A2C45E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699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E9128-EB90-6D43-B41C-D60ECC3C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41623BE-05C2-DA49-A8CE-7B3D1C129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10578F0-B90B-5A4E-92B3-3FB7429ED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382577C-770C-234A-98E9-2E0C0517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2F1AAD-DBDC-224B-BA44-0ED6C0D5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1AE96E-3CE1-354E-BD63-CE413937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8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5EB1625-C700-8C47-9192-02EAFD4B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E094FCD-05B0-8B48-8A55-7606B151E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6BE6EB-AA6D-D540-9570-5FD7F6D16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5A0E-0CD2-7A45-9577-46AF5C302C7A}" type="datetimeFigureOut">
              <a:rPr lang="da-DK" smtClean="0"/>
              <a:t>16.05.2021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4251898-27FC-B044-928C-5BBC3F438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93CD23-0D6B-8A49-8A28-032DD8931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701E-7F12-B546-A87B-3B194F13D1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74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FD453DD-B38C-7742-810E-CAEFBCFC0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8" r="20286" b="18679"/>
          <a:stretch/>
        </p:blipFill>
        <p:spPr bwMode="auto">
          <a:xfrm rot="5400000">
            <a:off x="8317140" y="1960251"/>
            <a:ext cx="1505529" cy="118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FA7B562-A6C4-F948-868B-D4932E2DE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7" b="9085"/>
          <a:stretch/>
        </p:blipFill>
        <p:spPr bwMode="auto">
          <a:xfrm rot="5400000">
            <a:off x="8337362" y="3721345"/>
            <a:ext cx="1499048" cy="12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F2448524-0485-DD42-9FC9-3C86E91F0BED}"/>
              </a:ext>
            </a:extLst>
          </p:cNvPr>
          <p:cNvGrpSpPr/>
          <p:nvPr/>
        </p:nvGrpSpPr>
        <p:grpSpPr>
          <a:xfrm>
            <a:off x="1232424" y="3190286"/>
            <a:ext cx="1507067" cy="1315960"/>
            <a:chOff x="917294" y="2764973"/>
            <a:chExt cx="1507067" cy="1315960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9A0AB36-6E01-3946-97A2-CC5D1BE4BFBC}"/>
                </a:ext>
              </a:extLst>
            </p:cNvPr>
            <p:cNvSpPr/>
            <p:nvPr/>
          </p:nvSpPr>
          <p:spPr>
            <a:xfrm>
              <a:off x="1049868" y="2764973"/>
              <a:ext cx="1177578" cy="104446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11" name="Lige forbindelse 10">
              <a:extLst>
                <a:ext uri="{FF2B5EF4-FFF2-40B4-BE49-F238E27FC236}">
                  <a16:creationId xmlns:a16="http://schemas.microsoft.com/office/drawing/2014/main" id="{57DCFA4E-FC8C-2045-A1A3-59AD1205FB7D}"/>
                </a:ext>
              </a:extLst>
            </p:cNvPr>
            <p:cNvCxnSpPr>
              <a:cxnSpLocks/>
            </p:cNvCxnSpPr>
            <p:nvPr/>
          </p:nvCxnSpPr>
          <p:spPr>
            <a:xfrm>
              <a:off x="2201334" y="2764973"/>
              <a:ext cx="0" cy="1315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6CE38F49-1B3E-974D-9F87-E2D42B9BD2C9}"/>
                </a:ext>
              </a:extLst>
            </p:cNvPr>
            <p:cNvSpPr txBox="1"/>
            <p:nvPr/>
          </p:nvSpPr>
          <p:spPr>
            <a:xfrm>
              <a:off x="917294" y="3112959"/>
              <a:ext cx="150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b="1" dirty="0"/>
                <a:t>Winston 400 AH </a:t>
              </a:r>
            </a:p>
            <a:p>
              <a:pPr algn="ctr"/>
              <a:r>
                <a:rPr lang="da-DK" sz="1200" b="1" dirty="0"/>
                <a:t>LifePo4</a:t>
              </a:r>
            </a:p>
          </p:txBody>
        </p: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76B2D60-5A67-D04C-9C53-F58FB64B9DA8}"/>
              </a:ext>
            </a:extLst>
          </p:cNvPr>
          <p:cNvSpPr/>
          <p:nvPr/>
        </p:nvSpPr>
        <p:spPr>
          <a:xfrm rot="16200000">
            <a:off x="1368360" y="1917231"/>
            <a:ext cx="1807174" cy="423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err="1">
                <a:solidFill>
                  <a:srgbClr val="C00000"/>
                </a:solidFill>
              </a:rPr>
              <a:t>Electrodacus</a:t>
            </a:r>
            <a:r>
              <a:rPr lang="da-DK" sz="1400" b="1" dirty="0">
                <a:solidFill>
                  <a:srgbClr val="C00000"/>
                </a:solidFill>
              </a:rPr>
              <a:t> SBMS0</a:t>
            </a:r>
          </a:p>
        </p:txBody>
      </p: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A2FE180C-9241-3F44-8752-FD101CAB06E7}"/>
              </a:ext>
            </a:extLst>
          </p:cNvPr>
          <p:cNvGrpSpPr/>
          <p:nvPr/>
        </p:nvGrpSpPr>
        <p:grpSpPr>
          <a:xfrm>
            <a:off x="2226898" y="3133618"/>
            <a:ext cx="383364" cy="1173333"/>
            <a:chOff x="1519800" y="2607945"/>
            <a:chExt cx="383364" cy="1173333"/>
          </a:xfrm>
        </p:grpSpPr>
        <p:sp>
          <p:nvSpPr>
            <p:cNvPr id="49" name="Tekstfelt 48">
              <a:extLst>
                <a:ext uri="{FF2B5EF4-FFF2-40B4-BE49-F238E27FC236}">
                  <a16:creationId xmlns:a16="http://schemas.microsoft.com/office/drawing/2014/main" id="{3D9BC81E-55EA-E943-BD13-DF3B0827C9FE}"/>
                </a:ext>
              </a:extLst>
            </p:cNvPr>
            <p:cNvSpPr txBox="1"/>
            <p:nvPr/>
          </p:nvSpPr>
          <p:spPr>
            <a:xfrm>
              <a:off x="1519800" y="3319613"/>
              <a:ext cx="338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b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45A0F1C6-9661-FE43-AE5E-5D79B6DF2D9D}"/>
                </a:ext>
              </a:extLst>
            </p:cNvPr>
            <p:cNvSpPr txBox="1"/>
            <p:nvPr/>
          </p:nvSpPr>
          <p:spPr>
            <a:xfrm>
              <a:off x="1564497" y="2607945"/>
              <a:ext cx="3386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800" b="1"/>
                <a:t>-</a:t>
              </a:r>
            </a:p>
          </p:txBody>
        </p:sp>
      </p:grpSp>
      <p:cxnSp>
        <p:nvCxnSpPr>
          <p:cNvPr id="93" name="Lige forbindelse 92">
            <a:extLst>
              <a:ext uri="{FF2B5EF4-FFF2-40B4-BE49-F238E27FC236}">
                <a16:creationId xmlns:a16="http://schemas.microsoft.com/office/drawing/2014/main" id="{EFBF2691-D40E-6D43-ACC1-3A34E1348C57}"/>
              </a:ext>
            </a:extLst>
          </p:cNvPr>
          <p:cNvCxnSpPr>
            <a:cxnSpLocks/>
          </p:cNvCxnSpPr>
          <p:nvPr/>
        </p:nvCxnSpPr>
        <p:spPr>
          <a:xfrm flipH="1" flipV="1">
            <a:off x="2501790" y="2541016"/>
            <a:ext cx="1585441" cy="2675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Lige forbindelse 144">
            <a:extLst>
              <a:ext uri="{FF2B5EF4-FFF2-40B4-BE49-F238E27FC236}">
                <a16:creationId xmlns:a16="http://schemas.microsoft.com/office/drawing/2014/main" id="{31AE5451-24DF-164B-99DC-A8B442429989}"/>
              </a:ext>
            </a:extLst>
          </p:cNvPr>
          <p:cNvCxnSpPr>
            <a:cxnSpLocks/>
          </p:cNvCxnSpPr>
          <p:nvPr/>
        </p:nvCxnSpPr>
        <p:spPr>
          <a:xfrm>
            <a:off x="3595006" y="6049135"/>
            <a:ext cx="0" cy="35997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Lige forbindelse 163">
            <a:extLst>
              <a:ext uri="{FF2B5EF4-FFF2-40B4-BE49-F238E27FC236}">
                <a16:creationId xmlns:a16="http://schemas.microsoft.com/office/drawing/2014/main" id="{35795DDC-BA74-2046-AF12-2D9CACDBD2C3}"/>
              </a:ext>
            </a:extLst>
          </p:cNvPr>
          <p:cNvCxnSpPr>
            <a:cxnSpLocks/>
          </p:cNvCxnSpPr>
          <p:nvPr/>
        </p:nvCxnSpPr>
        <p:spPr>
          <a:xfrm>
            <a:off x="3707172" y="6135517"/>
            <a:ext cx="8261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kstfelt 252">
            <a:extLst>
              <a:ext uri="{FF2B5EF4-FFF2-40B4-BE49-F238E27FC236}">
                <a16:creationId xmlns:a16="http://schemas.microsoft.com/office/drawing/2014/main" id="{CD303AA2-31F5-8B44-938A-A027D1550184}"/>
              </a:ext>
            </a:extLst>
          </p:cNvPr>
          <p:cNvSpPr txBox="1"/>
          <p:nvPr/>
        </p:nvSpPr>
        <p:spPr>
          <a:xfrm>
            <a:off x="4562811" y="5981628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LOAD</a:t>
            </a:r>
          </a:p>
        </p:txBody>
      </p:sp>
      <p:sp>
        <p:nvSpPr>
          <p:cNvPr id="218" name="Tekstfelt 217">
            <a:extLst>
              <a:ext uri="{FF2B5EF4-FFF2-40B4-BE49-F238E27FC236}">
                <a16:creationId xmlns:a16="http://schemas.microsoft.com/office/drawing/2014/main" id="{57CA6953-3981-A746-8CB5-D4F8FD4D86A3}"/>
              </a:ext>
            </a:extLst>
          </p:cNvPr>
          <p:cNvSpPr txBox="1"/>
          <p:nvPr/>
        </p:nvSpPr>
        <p:spPr>
          <a:xfrm>
            <a:off x="8628791" y="4034318"/>
            <a:ext cx="882229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>
                <a:solidFill>
                  <a:srgbClr val="C00000"/>
                </a:solidFill>
              </a:rPr>
              <a:t>Phoenix charger 12/50</a:t>
            </a:r>
          </a:p>
        </p:txBody>
      </p:sp>
      <p:sp>
        <p:nvSpPr>
          <p:cNvPr id="339" name="Tekstfelt 338">
            <a:extLst>
              <a:ext uri="{FF2B5EF4-FFF2-40B4-BE49-F238E27FC236}">
                <a16:creationId xmlns:a16="http://schemas.microsoft.com/office/drawing/2014/main" id="{F0D5DB0F-83BA-C242-BA87-10D47BECEC6E}"/>
              </a:ext>
            </a:extLst>
          </p:cNvPr>
          <p:cNvSpPr txBox="1"/>
          <p:nvPr/>
        </p:nvSpPr>
        <p:spPr>
          <a:xfrm rot="16200000">
            <a:off x="-2275592" y="3378545"/>
            <a:ext cx="5904977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b="1"/>
              <a:t>LifePo4sSystem Elan 40 ‘</a:t>
            </a:r>
            <a:r>
              <a:rPr lang="da-DK" sz="2000" b="1" err="1"/>
              <a:t>Slowhand</a:t>
            </a:r>
            <a:r>
              <a:rPr lang="da-DK" sz="2000" b="1"/>
              <a:t>’ – May  2021 </a:t>
            </a:r>
          </a:p>
        </p:txBody>
      </p:sp>
      <p:cxnSp>
        <p:nvCxnSpPr>
          <p:cNvPr id="94" name="Lige forbindelse 93">
            <a:extLst>
              <a:ext uri="{FF2B5EF4-FFF2-40B4-BE49-F238E27FC236}">
                <a16:creationId xmlns:a16="http://schemas.microsoft.com/office/drawing/2014/main" id="{3AEA1470-B60C-B64B-9BED-6FC7CF23614F}"/>
              </a:ext>
            </a:extLst>
          </p:cNvPr>
          <p:cNvCxnSpPr>
            <a:cxnSpLocks/>
          </p:cNvCxnSpPr>
          <p:nvPr/>
        </p:nvCxnSpPr>
        <p:spPr>
          <a:xfrm>
            <a:off x="2483614" y="2855028"/>
            <a:ext cx="439203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forbindelse 99">
            <a:extLst>
              <a:ext uri="{FF2B5EF4-FFF2-40B4-BE49-F238E27FC236}">
                <a16:creationId xmlns:a16="http://schemas.microsoft.com/office/drawing/2014/main" id="{B2FBA506-91C1-5E4B-BDF2-BA5E8AD87E8E}"/>
              </a:ext>
            </a:extLst>
          </p:cNvPr>
          <p:cNvCxnSpPr>
            <a:cxnSpLocks/>
          </p:cNvCxnSpPr>
          <p:nvPr/>
        </p:nvCxnSpPr>
        <p:spPr>
          <a:xfrm flipH="1">
            <a:off x="1140359" y="6600026"/>
            <a:ext cx="2250449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Lige forbindelse 149">
            <a:extLst>
              <a:ext uri="{FF2B5EF4-FFF2-40B4-BE49-F238E27FC236}">
                <a16:creationId xmlns:a16="http://schemas.microsoft.com/office/drawing/2014/main" id="{86D49E61-5F50-254E-98FF-BC99D1B4B3E3}"/>
              </a:ext>
            </a:extLst>
          </p:cNvPr>
          <p:cNvCxnSpPr>
            <a:cxnSpLocks/>
          </p:cNvCxnSpPr>
          <p:nvPr/>
        </p:nvCxnSpPr>
        <p:spPr>
          <a:xfrm flipH="1" flipV="1">
            <a:off x="1177104" y="2434429"/>
            <a:ext cx="32308" cy="4165597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2">
            <a:extLst>
              <a:ext uri="{FF2B5EF4-FFF2-40B4-BE49-F238E27FC236}">
                <a16:creationId xmlns:a16="http://schemas.microsoft.com/office/drawing/2014/main" id="{361660B2-81EE-0B4A-9008-0251F122A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491" y="5721303"/>
            <a:ext cx="709681" cy="70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Ellipse 181">
            <a:extLst>
              <a:ext uri="{FF2B5EF4-FFF2-40B4-BE49-F238E27FC236}">
                <a16:creationId xmlns:a16="http://schemas.microsoft.com/office/drawing/2014/main" id="{9E3F9807-A34A-2940-822F-6C8A163B3B9A}"/>
              </a:ext>
            </a:extLst>
          </p:cNvPr>
          <p:cNvSpPr/>
          <p:nvPr/>
        </p:nvSpPr>
        <p:spPr>
          <a:xfrm>
            <a:off x="10237171" y="3208970"/>
            <a:ext cx="946596" cy="3843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rgbClr val="FF0000"/>
                </a:solidFill>
              </a:rPr>
              <a:t>Ignition </a:t>
            </a:r>
          </a:p>
        </p:txBody>
      </p:sp>
      <p:cxnSp>
        <p:nvCxnSpPr>
          <p:cNvPr id="1042" name="Lige forbindelse 1041">
            <a:extLst>
              <a:ext uri="{FF2B5EF4-FFF2-40B4-BE49-F238E27FC236}">
                <a16:creationId xmlns:a16="http://schemas.microsoft.com/office/drawing/2014/main" id="{E696110D-7E32-224F-B989-71D4AA430CA3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1510743" y="3032485"/>
            <a:ext cx="761204" cy="5312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Lige forbindelse 201">
            <a:extLst>
              <a:ext uri="{FF2B5EF4-FFF2-40B4-BE49-F238E27FC236}">
                <a16:creationId xmlns:a16="http://schemas.microsoft.com/office/drawing/2014/main" id="{24ADE4DE-ED6A-684A-8757-C6D31898354C}"/>
              </a:ext>
            </a:extLst>
          </p:cNvPr>
          <p:cNvCxnSpPr>
            <a:cxnSpLocks/>
          </p:cNvCxnSpPr>
          <p:nvPr/>
        </p:nvCxnSpPr>
        <p:spPr>
          <a:xfrm flipH="1">
            <a:off x="1663143" y="3117900"/>
            <a:ext cx="559922" cy="5982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Lige forbindelse 202">
            <a:extLst>
              <a:ext uri="{FF2B5EF4-FFF2-40B4-BE49-F238E27FC236}">
                <a16:creationId xmlns:a16="http://schemas.microsoft.com/office/drawing/2014/main" id="{2A891395-171A-7D47-BDF1-C43A12A0C50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085327" y="3032485"/>
            <a:ext cx="186620" cy="8522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Lige forbindelse 206">
            <a:extLst>
              <a:ext uri="{FF2B5EF4-FFF2-40B4-BE49-F238E27FC236}">
                <a16:creationId xmlns:a16="http://schemas.microsoft.com/office/drawing/2014/main" id="{429B4295-0884-894C-A59F-E19A5EAC26F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2271947" y="3032485"/>
            <a:ext cx="182777" cy="8128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kstfelt 1046">
            <a:extLst>
              <a:ext uri="{FF2B5EF4-FFF2-40B4-BE49-F238E27FC236}">
                <a16:creationId xmlns:a16="http://schemas.microsoft.com/office/drawing/2014/main" id="{9BC51E61-6D9F-8848-A067-251F37658A59}"/>
              </a:ext>
            </a:extLst>
          </p:cNvPr>
          <p:cNvSpPr txBox="1"/>
          <p:nvPr/>
        </p:nvSpPr>
        <p:spPr>
          <a:xfrm>
            <a:off x="1814447" y="3208970"/>
            <a:ext cx="68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1 - 12</a:t>
            </a:r>
          </a:p>
        </p:txBody>
      </p:sp>
      <p:cxnSp>
        <p:nvCxnSpPr>
          <p:cNvPr id="216" name="Lige forbindelse 215">
            <a:extLst>
              <a:ext uri="{FF2B5EF4-FFF2-40B4-BE49-F238E27FC236}">
                <a16:creationId xmlns:a16="http://schemas.microsoft.com/office/drawing/2014/main" id="{4BE987EA-9EBA-C547-A915-4203889AF655}"/>
              </a:ext>
            </a:extLst>
          </p:cNvPr>
          <p:cNvCxnSpPr>
            <a:cxnSpLocks/>
          </p:cNvCxnSpPr>
          <p:nvPr/>
        </p:nvCxnSpPr>
        <p:spPr>
          <a:xfrm flipH="1">
            <a:off x="1129694" y="2427914"/>
            <a:ext cx="930586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Tekstfelt 1053">
            <a:extLst>
              <a:ext uri="{FF2B5EF4-FFF2-40B4-BE49-F238E27FC236}">
                <a16:creationId xmlns:a16="http://schemas.microsoft.com/office/drawing/2014/main" id="{3DD87E19-4DAF-D54D-8A10-05F059F41D7C}"/>
              </a:ext>
            </a:extLst>
          </p:cNvPr>
          <p:cNvSpPr txBox="1"/>
          <p:nvPr/>
        </p:nvSpPr>
        <p:spPr>
          <a:xfrm>
            <a:off x="1315780" y="2189613"/>
            <a:ext cx="7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EXTI03 +</a:t>
            </a:r>
          </a:p>
          <a:p>
            <a:r>
              <a:rPr lang="da-DK" sz="1200" b="1" dirty="0"/>
              <a:t>EXTI03 -</a:t>
            </a:r>
          </a:p>
        </p:txBody>
      </p:sp>
      <p:cxnSp>
        <p:nvCxnSpPr>
          <p:cNvPr id="47" name="Lige forbindelse 46">
            <a:extLst>
              <a:ext uri="{FF2B5EF4-FFF2-40B4-BE49-F238E27FC236}">
                <a16:creationId xmlns:a16="http://schemas.microsoft.com/office/drawing/2014/main" id="{454B2B1E-245E-4D42-AEF2-0FC216A81F03}"/>
              </a:ext>
            </a:extLst>
          </p:cNvPr>
          <p:cNvCxnSpPr>
            <a:cxnSpLocks/>
          </p:cNvCxnSpPr>
          <p:nvPr/>
        </p:nvCxnSpPr>
        <p:spPr>
          <a:xfrm>
            <a:off x="4087231" y="2551288"/>
            <a:ext cx="2107" cy="206921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kstfelt 226">
            <a:extLst>
              <a:ext uri="{FF2B5EF4-FFF2-40B4-BE49-F238E27FC236}">
                <a16:creationId xmlns:a16="http://schemas.microsoft.com/office/drawing/2014/main" id="{384285A4-4F36-D74D-BC3B-D48B6D33787B}"/>
              </a:ext>
            </a:extLst>
          </p:cNvPr>
          <p:cNvSpPr txBox="1"/>
          <p:nvPr/>
        </p:nvSpPr>
        <p:spPr>
          <a:xfrm>
            <a:off x="2618154" y="2397436"/>
            <a:ext cx="984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PVp /PVnç√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DCC184D0-D4C1-C849-9B32-0D575DD759AA}"/>
              </a:ext>
            </a:extLst>
          </p:cNvPr>
          <p:cNvCxnSpPr>
            <a:cxnSpLocks/>
          </p:cNvCxnSpPr>
          <p:nvPr/>
        </p:nvCxnSpPr>
        <p:spPr>
          <a:xfrm>
            <a:off x="2922817" y="2855028"/>
            <a:ext cx="14676" cy="1751378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kstfelt 234">
            <a:extLst>
              <a:ext uri="{FF2B5EF4-FFF2-40B4-BE49-F238E27FC236}">
                <a16:creationId xmlns:a16="http://schemas.microsoft.com/office/drawing/2014/main" id="{945B63B0-4B64-834B-AE08-553E6445DA60}"/>
              </a:ext>
            </a:extLst>
          </p:cNvPr>
          <p:cNvSpPr txBox="1"/>
          <p:nvPr/>
        </p:nvSpPr>
        <p:spPr>
          <a:xfrm rot="16200000">
            <a:off x="2309382" y="3208971"/>
            <a:ext cx="1278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ADC1n/ADC1p</a:t>
            </a:r>
          </a:p>
        </p:txBody>
      </p:sp>
      <p:cxnSp>
        <p:nvCxnSpPr>
          <p:cNvPr id="242" name="Lige forbindelse 241">
            <a:extLst>
              <a:ext uri="{FF2B5EF4-FFF2-40B4-BE49-F238E27FC236}">
                <a16:creationId xmlns:a16="http://schemas.microsoft.com/office/drawing/2014/main" id="{C7749DF7-6AE7-E74C-A4E1-8312D9B608F4}"/>
              </a:ext>
            </a:extLst>
          </p:cNvPr>
          <p:cNvCxnSpPr>
            <a:cxnSpLocks/>
          </p:cNvCxnSpPr>
          <p:nvPr/>
        </p:nvCxnSpPr>
        <p:spPr>
          <a:xfrm flipH="1">
            <a:off x="3129767" y="2107196"/>
            <a:ext cx="231420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kstfelt 255">
            <a:extLst>
              <a:ext uri="{FF2B5EF4-FFF2-40B4-BE49-F238E27FC236}">
                <a16:creationId xmlns:a16="http://schemas.microsoft.com/office/drawing/2014/main" id="{EC267CA0-0049-B243-884B-7C48BC5481A2}"/>
              </a:ext>
            </a:extLst>
          </p:cNvPr>
          <p:cNvSpPr txBox="1"/>
          <p:nvPr/>
        </p:nvSpPr>
        <p:spPr>
          <a:xfrm>
            <a:off x="2464992" y="1963919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EXTI04+ </a:t>
            </a:r>
          </a:p>
        </p:txBody>
      </p: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ACDFEFCE-B5EC-1B46-A275-A753D1C99ABC}"/>
              </a:ext>
            </a:extLst>
          </p:cNvPr>
          <p:cNvCxnSpPr>
            <a:cxnSpLocks/>
          </p:cNvCxnSpPr>
          <p:nvPr/>
        </p:nvCxnSpPr>
        <p:spPr>
          <a:xfrm>
            <a:off x="8343316" y="2783290"/>
            <a:ext cx="0" cy="625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EF7DDB95-6006-3445-B485-B9F62852D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806">
            <a:off x="3074253" y="3816843"/>
            <a:ext cx="830031" cy="5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>
            <a:extLst>
              <a:ext uri="{FF2B5EF4-FFF2-40B4-BE49-F238E27FC236}">
                <a16:creationId xmlns:a16="http://schemas.microsoft.com/office/drawing/2014/main" id="{3A1BBD64-A408-6F4A-8B98-749E210F8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1806">
            <a:off x="4172538" y="3800485"/>
            <a:ext cx="795297" cy="54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6" name="Lige forbindelse 115">
            <a:extLst>
              <a:ext uri="{FF2B5EF4-FFF2-40B4-BE49-F238E27FC236}">
                <a16:creationId xmlns:a16="http://schemas.microsoft.com/office/drawing/2014/main" id="{DFF6BC78-0275-1C45-8502-1642868F4AD5}"/>
              </a:ext>
            </a:extLst>
          </p:cNvPr>
          <p:cNvCxnSpPr>
            <a:cxnSpLocks/>
          </p:cNvCxnSpPr>
          <p:nvPr/>
        </p:nvCxnSpPr>
        <p:spPr>
          <a:xfrm>
            <a:off x="8359766" y="3382404"/>
            <a:ext cx="1826812" cy="260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Lige forbindelse 187">
            <a:extLst>
              <a:ext uri="{FF2B5EF4-FFF2-40B4-BE49-F238E27FC236}">
                <a16:creationId xmlns:a16="http://schemas.microsoft.com/office/drawing/2014/main" id="{36C130F6-51C5-E342-A262-226C5DB184F5}"/>
              </a:ext>
            </a:extLst>
          </p:cNvPr>
          <p:cNvCxnSpPr>
            <a:cxnSpLocks/>
          </p:cNvCxnSpPr>
          <p:nvPr/>
        </p:nvCxnSpPr>
        <p:spPr>
          <a:xfrm flipH="1">
            <a:off x="2939525" y="4605990"/>
            <a:ext cx="707931" cy="14511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Lige forbindelse 189">
            <a:extLst>
              <a:ext uri="{FF2B5EF4-FFF2-40B4-BE49-F238E27FC236}">
                <a16:creationId xmlns:a16="http://schemas.microsoft.com/office/drawing/2014/main" id="{3BB9C5A8-F3F6-E541-8A93-09454DFCAAF9}"/>
              </a:ext>
            </a:extLst>
          </p:cNvPr>
          <p:cNvCxnSpPr>
            <a:cxnSpLocks/>
          </p:cNvCxnSpPr>
          <p:nvPr/>
        </p:nvCxnSpPr>
        <p:spPr>
          <a:xfrm flipH="1">
            <a:off x="3404476" y="4168362"/>
            <a:ext cx="6220" cy="444883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Lige forbindelse 197">
            <a:extLst>
              <a:ext uri="{FF2B5EF4-FFF2-40B4-BE49-F238E27FC236}">
                <a16:creationId xmlns:a16="http://schemas.microsoft.com/office/drawing/2014/main" id="{9D8DE871-DBEC-D646-9F61-5879E9A72B8D}"/>
              </a:ext>
            </a:extLst>
          </p:cNvPr>
          <p:cNvCxnSpPr>
            <a:cxnSpLocks/>
          </p:cNvCxnSpPr>
          <p:nvPr/>
        </p:nvCxnSpPr>
        <p:spPr>
          <a:xfrm rot="531806" flipH="1" flipV="1">
            <a:off x="3910216" y="3410829"/>
            <a:ext cx="2274" cy="198856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Lige forbindelse 211">
            <a:extLst>
              <a:ext uri="{FF2B5EF4-FFF2-40B4-BE49-F238E27FC236}">
                <a16:creationId xmlns:a16="http://schemas.microsoft.com/office/drawing/2014/main" id="{D743ADAA-CB24-3545-83B1-B6D118312940}"/>
              </a:ext>
            </a:extLst>
          </p:cNvPr>
          <p:cNvCxnSpPr>
            <a:cxnSpLocks/>
          </p:cNvCxnSpPr>
          <p:nvPr/>
        </p:nvCxnSpPr>
        <p:spPr>
          <a:xfrm flipV="1">
            <a:off x="4479871" y="4074420"/>
            <a:ext cx="0" cy="54608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Lige forbindelse 218">
            <a:extLst>
              <a:ext uri="{FF2B5EF4-FFF2-40B4-BE49-F238E27FC236}">
                <a16:creationId xmlns:a16="http://schemas.microsoft.com/office/drawing/2014/main" id="{C095FCC6-4DBD-AB4F-81C0-D40650C2F166}"/>
              </a:ext>
            </a:extLst>
          </p:cNvPr>
          <p:cNvCxnSpPr>
            <a:cxnSpLocks/>
          </p:cNvCxnSpPr>
          <p:nvPr/>
        </p:nvCxnSpPr>
        <p:spPr>
          <a:xfrm flipH="1" flipV="1">
            <a:off x="3154317" y="6090338"/>
            <a:ext cx="9739" cy="509688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Lige forbindelse 219">
            <a:extLst>
              <a:ext uri="{FF2B5EF4-FFF2-40B4-BE49-F238E27FC236}">
                <a16:creationId xmlns:a16="http://schemas.microsoft.com/office/drawing/2014/main" id="{B389A886-4C52-B34E-B4AB-982683D4BEDE}"/>
              </a:ext>
            </a:extLst>
          </p:cNvPr>
          <p:cNvCxnSpPr>
            <a:cxnSpLocks/>
          </p:cNvCxnSpPr>
          <p:nvPr/>
        </p:nvCxnSpPr>
        <p:spPr>
          <a:xfrm flipH="1" flipV="1">
            <a:off x="3361187" y="6109299"/>
            <a:ext cx="14788" cy="508633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0" name="Tekstfelt 1059">
            <a:extLst>
              <a:ext uri="{FF2B5EF4-FFF2-40B4-BE49-F238E27FC236}">
                <a16:creationId xmlns:a16="http://schemas.microsoft.com/office/drawing/2014/main" id="{5EFD9FB2-BBD1-6549-AD67-94A0470F0F43}"/>
              </a:ext>
            </a:extLst>
          </p:cNvPr>
          <p:cNvSpPr txBox="1"/>
          <p:nvPr/>
        </p:nvSpPr>
        <p:spPr>
          <a:xfrm>
            <a:off x="1814446" y="235974"/>
            <a:ext cx="442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SBMS </a:t>
            </a:r>
            <a:r>
              <a:rPr lang="da-DK" b="1" dirty="0" err="1"/>
              <a:t>connection</a:t>
            </a:r>
            <a:r>
              <a:rPr lang="da-DK" b="1" dirty="0"/>
              <a:t> to chargers model 1:</a:t>
            </a:r>
          </a:p>
        </p:txBody>
      </p:sp>
      <p:cxnSp>
        <p:nvCxnSpPr>
          <p:cNvPr id="238" name="Lige forbindelse 237">
            <a:extLst>
              <a:ext uri="{FF2B5EF4-FFF2-40B4-BE49-F238E27FC236}">
                <a16:creationId xmlns:a16="http://schemas.microsoft.com/office/drawing/2014/main" id="{2BE75C0F-F236-AF44-9E3A-24C9ED0774E6}"/>
              </a:ext>
            </a:extLst>
          </p:cNvPr>
          <p:cNvCxnSpPr>
            <a:cxnSpLocks/>
          </p:cNvCxnSpPr>
          <p:nvPr/>
        </p:nvCxnSpPr>
        <p:spPr>
          <a:xfrm flipH="1">
            <a:off x="3690478" y="4171639"/>
            <a:ext cx="6220" cy="444883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Lige forbindelse 242">
            <a:extLst>
              <a:ext uri="{FF2B5EF4-FFF2-40B4-BE49-F238E27FC236}">
                <a16:creationId xmlns:a16="http://schemas.microsoft.com/office/drawing/2014/main" id="{B99F0700-4DD5-134D-AE58-68002797E55C}"/>
              </a:ext>
            </a:extLst>
          </p:cNvPr>
          <p:cNvCxnSpPr>
            <a:cxnSpLocks/>
          </p:cNvCxnSpPr>
          <p:nvPr/>
        </p:nvCxnSpPr>
        <p:spPr>
          <a:xfrm flipH="1">
            <a:off x="4060200" y="4613245"/>
            <a:ext cx="708935" cy="1170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Lige forbindelse 247">
            <a:extLst>
              <a:ext uri="{FF2B5EF4-FFF2-40B4-BE49-F238E27FC236}">
                <a16:creationId xmlns:a16="http://schemas.microsoft.com/office/drawing/2014/main" id="{86BA9813-71F1-5F4D-8386-130AE7A0AB0B}"/>
              </a:ext>
            </a:extLst>
          </p:cNvPr>
          <p:cNvCxnSpPr>
            <a:cxnSpLocks/>
          </p:cNvCxnSpPr>
          <p:nvPr/>
        </p:nvCxnSpPr>
        <p:spPr>
          <a:xfrm flipV="1">
            <a:off x="4769135" y="4074420"/>
            <a:ext cx="0" cy="54608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kstfelt 248">
            <a:extLst>
              <a:ext uri="{FF2B5EF4-FFF2-40B4-BE49-F238E27FC236}">
                <a16:creationId xmlns:a16="http://schemas.microsoft.com/office/drawing/2014/main" id="{75B9AFD2-0DCE-6147-AADD-0F365CE8AD54}"/>
              </a:ext>
            </a:extLst>
          </p:cNvPr>
          <p:cNvSpPr txBox="1"/>
          <p:nvPr/>
        </p:nvSpPr>
        <p:spPr>
          <a:xfrm>
            <a:off x="2441879" y="1734857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EXTIo4-</a:t>
            </a:r>
          </a:p>
        </p:txBody>
      </p:sp>
      <p:sp>
        <p:nvSpPr>
          <p:cNvPr id="254" name="Tekstfelt 253">
            <a:extLst>
              <a:ext uri="{FF2B5EF4-FFF2-40B4-BE49-F238E27FC236}">
                <a16:creationId xmlns:a16="http://schemas.microsoft.com/office/drawing/2014/main" id="{64C7F9C1-329F-6A43-A3FB-D60126522132}"/>
              </a:ext>
            </a:extLst>
          </p:cNvPr>
          <p:cNvSpPr txBox="1"/>
          <p:nvPr/>
        </p:nvSpPr>
        <p:spPr>
          <a:xfrm>
            <a:off x="2454724" y="1492950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EXTIo5-</a:t>
            </a:r>
          </a:p>
        </p:txBody>
      </p:sp>
      <p:sp>
        <p:nvSpPr>
          <p:cNvPr id="255" name="Tekstfelt 254">
            <a:extLst>
              <a:ext uri="{FF2B5EF4-FFF2-40B4-BE49-F238E27FC236}">
                <a16:creationId xmlns:a16="http://schemas.microsoft.com/office/drawing/2014/main" id="{ED5BE93B-25D1-2A47-A43D-EDC2969D0F68}"/>
              </a:ext>
            </a:extLst>
          </p:cNvPr>
          <p:cNvSpPr txBox="1"/>
          <p:nvPr/>
        </p:nvSpPr>
        <p:spPr>
          <a:xfrm>
            <a:off x="2461806" y="1262127"/>
            <a:ext cx="1424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EXTIo5+</a:t>
            </a:r>
          </a:p>
        </p:txBody>
      </p:sp>
      <p:cxnSp>
        <p:nvCxnSpPr>
          <p:cNvPr id="257" name="Lige forbindelse 256">
            <a:extLst>
              <a:ext uri="{FF2B5EF4-FFF2-40B4-BE49-F238E27FC236}">
                <a16:creationId xmlns:a16="http://schemas.microsoft.com/office/drawing/2014/main" id="{1D34A54B-05D3-B247-9CE2-B786F060B4AE}"/>
              </a:ext>
            </a:extLst>
          </p:cNvPr>
          <p:cNvCxnSpPr>
            <a:cxnSpLocks/>
          </p:cNvCxnSpPr>
          <p:nvPr/>
        </p:nvCxnSpPr>
        <p:spPr>
          <a:xfrm>
            <a:off x="3320148" y="2125946"/>
            <a:ext cx="14333" cy="173703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Lige forbindelse 259">
            <a:extLst>
              <a:ext uri="{FF2B5EF4-FFF2-40B4-BE49-F238E27FC236}">
                <a16:creationId xmlns:a16="http://schemas.microsoft.com/office/drawing/2014/main" id="{AD702E89-0116-5049-BB12-1B65A6C18395}"/>
              </a:ext>
            </a:extLst>
          </p:cNvPr>
          <p:cNvCxnSpPr>
            <a:cxnSpLocks/>
          </p:cNvCxnSpPr>
          <p:nvPr/>
        </p:nvCxnSpPr>
        <p:spPr>
          <a:xfrm>
            <a:off x="2963729" y="1853637"/>
            <a:ext cx="5186416" cy="4372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Lige forbindelse 263">
            <a:extLst>
              <a:ext uri="{FF2B5EF4-FFF2-40B4-BE49-F238E27FC236}">
                <a16:creationId xmlns:a16="http://schemas.microsoft.com/office/drawing/2014/main" id="{13F8F0CB-8911-9F4A-81C1-0F726DC354CC}"/>
              </a:ext>
            </a:extLst>
          </p:cNvPr>
          <p:cNvCxnSpPr>
            <a:cxnSpLocks/>
          </p:cNvCxnSpPr>
          <p:nvPr/>
        </p:nvCxnSpPr>
        <p:spPr>
          <a:xfrm>
            <a:off x="2963729" y="1933470"/>
            <a:ext cx="4596412" cy="28232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Lige forbindelse 264">
            <a:extLst>
              <a:ext uri="{FF2B5EF4-FFF2-40B4-BE49-F238E27FC236}">
                <a16:creationId xmlns:a16="http://schemas.microsoft.com/office/drawing/2014/main" id="{2D4B2F43-5E04-714A-A59F-C40FC669C60E}"/>
              </a:ext>
            </a:extLst>
          </p:cNvPr>
          <p:cNvCxnSpPr>
            <a:cxnSpLocks/>
          </p:cNvCxnSpPr>
          <p:nvPr/>
        </p:nvCxnSpPr>
        <p:spPr>
          <a:xfrm flipV="1">
            <a:off x="8132927" y="1853638"/>
            <a:ext cx="0" cy="38728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Lige forbindelse 267">
            <a:extLst>
              <a:ext uri="{FF2B5EF4-FFF2-40B4-BE49-F238E27FC236}">
                <a16:creationId xmlns:a16="http://schemas.microsoft.com/office/drawing/2014/main" id="{BA0C389E-C594-5A42-8DE2-925FA28BFAEE}"/>
              </a:ext>
            </a:extLst>
          </p:cNvPr>
          <p:cNvCxnSpPr>
            <a:cxnSpLocks/>
          </p:cNvCxnSpPr>
          <p:nvPr/>
        </p:nvCxnSpPr>
        <p:spPr>
          <a:xfrm flipH="1" flipV="1">
            <a:off x="7560142" y="1991827"/>
            <a:ext cx="35084" cy="2781155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Lige forbindelse 274">
            <a:extLst>
              <a:ext uri="{FF2B5EF4-FFF2-40B4-BE49-F238E27FC236}">
                <a16:creationId xmlns:a16="http://schemas.microsoft.com/office/drawing/2014/main" id="{65A23AE4-D6F4-ED42-9654-EF73A21FEDC0}"/>
              </a:ext>
            </a:extLst>
          </p:cNvPr>
          <p:cNvCxnSpPr>
            <a:cxnSpLocks/>
          </p:cNvCxnSpPr>
          <p:nvPr/>
        </p:nvCxnSpPr>
        <p:spPr>
          <a:xfrm>
            <a:off x="7595226" y="4812198"/>
            <a:ext cx="554919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kstfelt 142">
            <a:extLst>
              <a:ext uri="{FF2B5EF4-FFF2-40B4-BE49-F238E27FC236}">
                <a16:creationId xmlns:a16="http://schemas.microsoft.com/office/drawing/2014/main" id="{29BA712D-2DA2-5441-A932-FD3655AC3370}"/>
              </a:ext>
            </a:extLst>
          </p:cNvPr>
          <p:cNvSpPr txBox="1"/>
          <p:nvPr/>
        </p:nvSpPr>
        <p:spPr>
          <a:xfrm>
            <a:off x="8160885" y="2004947"/>
            <a:ext cx="3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</a:t>
            </a:r>
          </a:p>
        </p:txBody>
      </p:sp>
      <p:sp>
        <p:nvSpPr>
          <p:cNvPr id="279" name="Tekstfelt 278">
            <a:extLst>
              <a:ext uri="{FF2B5EF4-FFF2-40B4-BE49-F238E27FC236}">
                <a16:creationId xmlns:a16="http://schemas.microsoft.com/office/drawing/2014/main" id="{7133E990-2167-334F-96A1-BFF9EF0AAD9D}"/>
              </a:ext>
            </a:extLst>
          </p:cNvPr>
          <p:cNvSpPr txBox="1"/>
          <p:nvPr/>
        </p:nvSpPr>
        <p:spPr>
          <a:xfrm>
            <a:off x="8210442" y="4627532"/>
            <a:ext cx="34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</a:t>
            </a:r>
          </a:p>
        </p:txBody>
      </p:sp>
      <p:sp>
        <p:nvSpPr>
          <p:cNvPr id="153" name="Rektangel 152">
            <a:extLst>
              <a:ext uri="{FF2B5EF4-FFF2-40B4-BE49-F238E27FC236}">
                <a16:creationId xmlns:a16="http://schemas.microsoft.com/office/drawing/2014/main" id="{EF9B884B-8E27-094B-AC6C-D2B5B5764834}"/>
              </a:ext>
            </a:extLst>
          </p:cNvPr>
          <p:cNvSpPr/>
          <p:nvPr/>
        </p:nvSpPr>
        <p:spPr>
          <a:xfrm rot="16200000">
            <a:off x="2934781" y="3215382"/>
            <a:ext cx="781471" cy="2603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0,6 W 1KV</a:t>
            </a:r>
          </a:p>
        </p:txBody>
      </p:sp>
      <p:cxnSp>
        <p:nvCxnSpPr>
          <p:cNvPr id="286" name="Lige forbindelse 285">
            <a:extLst>
              <a:ext uri="{FF2B5EF4-FFF2-40B4-BE49-F238E27FC236}">
                <a16:creationId xmlns:a16="http://schemas.microsoft.com/office/drawing/2014/main" id="{7DF837F8-9D14-744C-A327-442117EB4273}"/>
              </a:ext>
            </a:extLst>
          </p:cNvPr>
          <p:cNvCxnSpPr>
            <a:cxnSpLocks/>
          </p:cNvCxnSpPr>
          <p:nvPr/>
        </p:nvCxnSpPr>
        <p:spPr>
          <a:xfrm>
            <a:off x="8352453" y="2770246"/>
            <a:ext cx="2077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>
            <a:extLst>
              <a:ext uri="{FF2B5EF4-FFF2-40B4-BE49-F238E27FC236}">
                <a16:creationId xmlns:a16="http://schemas.microsoft.com/office/drawing/2014/main" id="{9CA4B0D4-2E17-4F48-9AA9-B41B8DF0522B}"/>
              </a:ext>
            </a:extLst>
          </p:cNvPr>
          <p:cNvCxnSpPr>
            <a:cxnSpLocks/>
          </p:cNvCxnSpPr>
          <p:nvPr/>
        </p:nvCxnSpPr>
        <p:spPr>
          <a:xfrm>
            <a:off x="9664826" y="2551288"/>
            <a:ext cx="8261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4">
            <a:extLst>
              <a:ext uri="{FF2B5EF4-FFF2-40B4-BE49-F238E27FC236}">
                <a16:creationId xmlns:a16="http://schemas.microsoft.com/office/drawing/2014/main" id="{50A9EAEC-4BBD-854B-9D7E-BEAB8A194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758" y="2221704"/>
            <a:ext cx="658426" cy="65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Lige forbindelse 65">
            <a:extLst>
              <a:ext uri="{FF2B5EF4-FFF2-40B4-BE49-F238E27FC236}">
                <a16:creationId xmlns:a16="http://schemas.microsoft.com/office/drawing/2014/main" id="{4D6234C1-7938-8A40-A173-4CC186D5D76E}"/>
              </a:ext>
            </a:extLst>
          </p:cNvPr>
          <p:cNvCxnSpPr>
            <a:cxnSpLocks/>
            <a:stCxn id="64" idx="3"/>
          </p:cNvCxnSpPr>
          <p:nvPr/>
        </p:nvCxnSpPr>
        <p:spPr>
          <a:xfrm>
            <a:off x="11076184" y="2550917"/>
            <a:ext cx="752932" cy="168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kstfelt 70">
            <a:extLst>
              <a:ext uri="{FF2B5EF4-FFF2-40B4-BE49-F238E27FC236}">
                <a16:creationId xmlns:a16="http://schemas.microsoft.com/office/drawing/2014/main" id="{1343CA11-6AB8-2948-9EE6-4FC8D2F03FDA}"/>
              </a:ext>
            </a:extLst>
          </p:cNvPr>
          <p:cNvSpPr txBox="1"/>
          <p:nvPr/>
        </p:nvSpPr>
        <p:spPr>
          <a:xfrm>
            <a:off x="10551652" y="1892864"/>
            <a:ext cx="46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425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28943</TotalTime>
  <Words>55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Voldsgaard</dc:creator>
  <cp:lastModifiedBy>Henrik Voldsgaard</cp:lastModifiedBy>
  <cp:revision>66</cp:revision>
  <cp:lastPrinted>2021-05-16T10:50:15Z</cp:lastPrinted>
  <dcterms:created xsi:type="dcterms:W3CDTF">2021-01-15T07:14:41Z</dcterms:created>
  <dcterms:modified xsi:type="dcterms:W3CDTF">2021-05-16T11:14:44Z</dcterms:modified>
</cp:coreProperties>
</file>