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21" roundtripDataSignature="AMtx7mhlr8FEU5z/dX4smAtx3cOeqe87Q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customschemas.google.com/relationships/presentationmetadata" Target="meta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7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7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6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7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7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9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9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0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20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1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21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21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21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4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4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24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2" name="Google Shape;62;p2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5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5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25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2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br>
              <a:rPr lang="en-US"/>
            </a:br>
            <a:r>
              <a:rPr lang="en-US"/>
              <a:t>CANDLE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s01.jpg" id="138" name="Google Shape;138;p1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1623" r="1624" t="0"/>
          <a:stretch/>
        </p:blipFill>
        <p:spPr>
          <a:xfrm>
            <a:off x="457200" y="749675"/>
            <a:ext cx="8229600" cy="55294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STOCKS</a:t>
            </a:r>
            <a:endParaRPr/>
          </a:p>
        </p:txBody>
      </p:sp>
      <p:sp>
        <p:nvSpPr>
          <p:cNvPr id="144" name="Google Shape;144;p1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397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companys are given their own account so they  can share their  Quaterly earnings,updates they can communicate with the investers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SOCIAL NETWORKING</a:t>
            </a:r>
            <a:endParaRPr/>
          </a:p>
        </p:txBody>
      </p:sp>
      <p:sp>
        <p:nvSpPr>
          <p:cNvPr id="150" name="Google Shape;150;p1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IT WILL BECOME A SOCIAL NETWORKING PLATFORM  FOR INVESTERS, TRADERS, COMPANYS.</a:t>
            </a:r>
            <a:endParaRPr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THIS WILL JOIN THE WHOLE WORLD IN ONE PLACE  </a:t>
            </a:r>
            <a:endParaRPr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PEOPLE CAN LEARN A LOT AND BE INFORMED  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network.jpg" id="155" name="Google Shape;155;p1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7297" r="7297" t="0"/>
          <a:stretch/>
        </p:blipFill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HANK YOU.jpg" id="164" name="Google Shape;164;p1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8742" l="0" r="0" t="8741"/>
          <a:stretch/>
        </p:blipFill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TO UNITE THE WHOLE WORLD  ONTO ONE PLATFORM OF TRADERS AND INVESTERS AND FINIANCIAL SERVICES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ANDELVIEWWORLD.png" id="99" name="Google Shape;99;p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10125" r="10125" t="0"/>
          <a:stretch/>
        </p:blipFill>
        <p:spPr>
          <a:xfrm>
            <a:off x="212390" y="566082"/>
            <a:ext cx="8724201" cy="56671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"/>
          <p:cNvSpPr txBox="1"/>
          <p:nvPr>
            <p:ph idx="1" type="body"/>
          </p:nvPr>
        </p:nvSpPr>
        <p:spPr>
          <a:xfrm>
            <a:off x="457200" y="168294"/>
            <a:ext cx="8229600" cy="59578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TIMEZONES WILL BE DISPLAYED TO THE RESPECTIVE IMPORTANT COUNTRY MARKETS</a:t>
            </a:r>
            <a:endParaRPr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COUNTRY COLOUR CHANGES ACCORDING TO THE INDEX AND CURRENCY OF IMPORTANT MARKETS</a:t>
            </a:r>
            <a:endParaRPr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IF ANY COUNTRY  INDEX GAINS IT CHANGES TO  GREEN</a:t>
            </a:r>
            <a:endParaRPr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IF INDEX FALLS IT CHANGES TO RED</a:t>
            </a:r>
            <a:endParaRPr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NEWS	</a:t>
            </a:r>
            <a:endParaRPr/>
          </a:p>
        </p:txBody>
      </p:sp>
      <p:sp>
        <p:nvSpPr>
          <p:cNvPr id="110" name="Google Shape;110;p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-15494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-15494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All the news  regarding the stocks,index, commodities will be gathered across the country and shown respective to the country</a:t>
            </a:r>
            <a:endParaRPr/>
          </a:p>
          <a:p>
            <a:pPr indent="-34290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All the updates will be notified to the user and send recommendations</a:t>
            </a:r>
            <a:endParaRPr/>
          </a:p>
          <a:p>
            <a:pPr indent="-15494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Communicate</a:t>
            </a:r>
            <a:endParaRPr/>
          </a:p>
        </p:txBody>
      </p:sp>
      <p:sp>
        <p:nvSpPr>
          <p:cNvPr id="116" name="Google Shape;116;p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People can login to communicate with other traders  and share their view on certain stocks,index, commodities 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People can follow another profile for updates</a:t>
            </a:r>
            <a:endParaRPr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This can build a good platform for social networking for all traders and investers.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GROUPS</a:t>
            </a:r>
            <a:br>
              <a:rPr lang="en-US"/>
            </a:br>
            <a:endParaRPr/>
          </a:p>
        </p:txBody>
      </p:sp>
      <p:sp>
        <p:nvSpPr>
          <p:cNvPr id="122" name="Google Shape;122;p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Certain profile can create a groups for communication with one another and also for teaching and learning 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It can be built up as a community for investors and traders to discuss their view on stocks.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People can teach and share their knowledge with others </a:t>
            </a:r>
            <a:endParaRPr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lgorithmic-Trading-Course-Group-580x307.jpg" id="127" name="Google Shape;127;p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1878" r="1877" t="0"/>
          <a:stretch/>
        </p:blipFill>
        <p:spPr>
          <a:xfrm>
            <a:off x="457200" y="627280"/>
            <a:ext cx="8229600" cy="54988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Broadcasts</a:t>
            </a:r>
            <a:endParaRPr/>
          </a:p>
        </p:txBody>
      </p:sp>
      <p:sp>
        <p:nvSpPr>
          <p:cNvPr id="133" name="Google Shape;133;p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News channels can broadcast their channel on their profiles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Investers can watch all types of news through their profile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Investers  can also discuss their view on stockmarket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2017-08-11T05:11:39Z</dcterms:created>
  <dc:creator>apple</dc:creator>
</cp:coreProperties>
</file>