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3417-F261-4AFA-9119-323694D81C03}" type="datetimeFigureOut">
              <a:rPr lang="en-IN" smtClean="0"/>
              <a:t>28-02-2018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51A63-168E-45AE-9FD7-AF1B9094DF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571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3417-F261-4AFA-9119-323694D81C03}" type="datetimeFigureOut">
              <a:rPr lang="en-IN" smtClean="0"/>
              <a:t>28-02-2018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51A63-168E-45AE-9FD7-AF1B9094DF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15879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3417-F261-4AFA-9119-323694D81C03}" type="datetimeFigureOut">
              <a:rPr lang="en-IN" smtClean="0"/>
              <a:t>28-02-2018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51A63-168E-45AE-9FD7-AF1B9094DF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74730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3417-F261-4AFA-9119-323694D81C03}" type="datetimeFigureOut">
              <a:rPr lang="en-IN" smtClean="0"/>
              <a:t>28-02-2018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51A63-168E-45AE-9FD7-AF1B9094DF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29477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3417-F261-4AFA-9119-323694D81C03}" type="datetimeFigureOut">
              <a:rPr lang="en-IN" smtClean="0"/>
              <a:t>28-02-2018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51A63-168E-45AE-9FD7-AF1B9094DF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123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3417-F261-4AFA-9119-323694D81C03}" type="datetimeFigureOut">
              <a:rPr lang="en-IN" smtClean="0"/>
              <a:t>28-02-2018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51A63-168E-45AE-9FD7-AF1B9094DF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6276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3417-F261-4AFA-9119-323694D81C03}" type="datetimeFigureOut">
              <a:rPr lang="en-IN" smtClean="0"/>
              <a:t>28-02-2018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51A63-168E-45AE-9FD7-AF1B9094DF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372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3417-F261-4AFA-9119-323694D81C03}" type="datetimeFigureOut">
              <a:rPr lang="en-IN" smtClean="0"/>
              <a:t>28-02-2018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51A63-168E-45AE-9FD7-AF1B9094DF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32768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3417-F261-4AFA-9119-323694D81C03}" type="datetimeFigureOut">
              <a:rPr lang="en-IN" smtClean="0"/>
              <a:t>28-02-2018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51A63-168E-45AE-9FD7-AF1B9094DF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9501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3417-F261-4AFA-9119-323694D81C03}" type="datetimeFigureOut">
              <a:rPr lang="en-IN" smtClean="0"/>
              <a:t>28-02-2018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51A63-168E-45AE-9FD7-AF1B9094DF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661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33417-F261-4AFA-9119-323694D81C03}" type="datetimeFigureOut">
              <a:rPr lang="en-IN" smtClean="0"/>
              <a:t>28-02-2018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251A63-168E-45AE-9FD7-AF1B9094DF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6897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433417-F261-4AFA-9119-323694D81C03}" type="datetimeFigureOut">
              <a:rPr lang="en-IN" smtClean="0"/>
              <a:t>28-02-2018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51A63-168E-45AE-9FD7-AF1B9094DFD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8364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5143" y="213691"/>
            <a:ext cx="7296150" cy="20574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5143" y="2651263"/>
            <a:ext cx="7591425" cy="29337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896563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5081" y="534021"/>
            <a:ext cx="8791575" cy="1628775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5081" y="3081959"/>
            <a:ext cx="6048375" cy="140970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919375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Jayaram Namburaj</dc:creator>
  <cp:lastModifiedBy>Jayaram Namburaj</cp:lastModifiedBy>
  <cp:revision>2</cp:revision>
  <dcterms:created xsi:type="dcterms:W3CDTF">2018-02-28T14:22:38Z</dcterms:created>
  <dcterms:modified xsi:type="dcterms:W3CDTF">2018-02-28T14:28:15Z</dcterms:modified>
</cp:coreProperties>
</file>