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2118D-14A0-47A0-B85D-A5BD8DCED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0D1305-4439-47C1-AAD4-0329E2E5B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406E7-45F9-45E7-8F64-431F356D4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E7F5-FD59-4AB7-BC56-3195D0365C7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8F798-C1B9-40FD-AE39-256399B9B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6FC42-1DD2-4B0D-B44E-D91FF3E0B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7EE5-13E6-4B40-A6CC-F5C4B699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5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FF324-E6F2-4811-ABD9-5580B757D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89AD1D-3F20-48BB-94C0-58C929B7A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C5D0B-A1C2-40EB-9E97-780A898F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E7F5-FD59-4AB7-BC56-3195D0365C7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FFF49-60E4-4387-B368-1A7426179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06709-63D5-46F4-ABC6-ACC6C8D2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7EE5-13E6-4B40-A6CC-F5C4B699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140AD3-EC09-4669-A040-8E65C6647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C8498-B02C-4123-8E43-AB5B9D0ED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4F671-0D97-46C8-B4CA-AA39922C0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E7F5-FD59-4AB7-BC56-3195D0365C7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FBDF9-BA64-43A8-9F1A-421C8162D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550E9-6BE2-4300-8F51-2C0590537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7EE5-13E6-4B40-A6CC-F5C4B699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5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B9FC-4843-46AB-97BC-A798B4861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14843-744B-4715-8357-D8BFDE667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94C43-D2BD-4F56-ABC9-F34F5ED63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E7F5-FD59-4AB7-BC56-3195D0365C7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30145-4B90-4AF6-87A4-F7C6BF5AC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071B0-722C-41E8-AAB4-D6DCCA2B8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7EE5-13E6-4B40-A6CC-F5C4B699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2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FA1A4-1F62-4DD2-B801-3FA07E30A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A851C-9210-4256-85B4-46142D389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8A661-51D8-424C-B243-186E60BDA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E7F5-FD59-4AB7-BC56-3195D0365C7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1004A-1C65-4F77-9155-6118C31FD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9C72F-EAD7-49CB-B512-B2611F30C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7EE5-13E6-4B40-A6CC-F5C4B699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9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638F3-A3EE-41E9-9F42-4C33BE2E1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054A8-2DB3-48BC-99B3-3BFFA27870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D3E89E-FAF7-475F-B1C3-35019A64D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521B0A-2472-4478-A306-45A9642EC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E7F5-FD59-4AB7-BC56-3195D0365C7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CEF95-9536-4B5B-A6CD-4E4AE5C5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A3E21-9ABC-47A6-9961-ABB152879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7EE5-13E6-4B40-A6CC-F5C4B699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0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87C0E-DB57-495D-A328-AEAF391DE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8809B-F5F7-4C3B-B295-5AD69B125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40923C-87A4-4FA0-9E77-265543859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31BB87-6579-43F6-8F1B-10BD91B731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D8734E-AEF1-4339-A9CA-C8667EEEA8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B08CAA-169E-4004-872E-B6A028A5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E7F5-FD59-4AB7-BC56-3195D0365C7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9B0BA2-584A-4254-BD5A-3FB12961E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E80BA1-4BDB-42FE-B6A6-46654BA72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7EE5-13E6-4B40-A6CC-F5C4B699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8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E632E-FD4F-4207-BA4B-64A45309C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5B38F8-8037-4C60-A546-26C7BB950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E7F5-FD59-4AB7-BC56-3195D0365C7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88075D-CA32-44A6-9773-E530AC0F4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1F06D3-04E7-4F15-93D1-80993ADAA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7EE5-13E6-4B40-A6CC-F5C4B699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66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DB6BAC-C44C-4356-8684-55966E927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E7F5-FD59-4AB7-BC56-3195D0365C7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FFFA5-8736-4245-A3A8-B819EE4E5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213E65-DBDC-4CF5-9B63-E602A20F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7EE5-13E6-4B40-A6CC-F5C4B699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3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4E347-E80B-4F69-BF09-415DF94C7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FB16A-111E-4F4D-8546-3B2519D85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B3893-0C04-4C12-977F-DF3A8D32E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799D3-67CF-45B6-8D6F-4D7F29B60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E7F5-FD59-4AB7-BC56-3195D0365C7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D425B-232F-451C-9004-50494564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9891C-B01C-4DEF-89C5-7919D322C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7EE5-13E6-4B40-A6CC-F5C4B699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0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02579-7F49-4566-AB6D-E90178299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AFAA84-1B7D-43E6-9492-2BCFD93DA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5A40E-ECC2-465B-A42C-231417207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F3641-4D17-4AF9-80F7-F6CC1C765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E7F5-FD59-4AB7-BC56-3195D0365C7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C2F8F-BC25-4C9A-B860-0A5F5378E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8C3EE-F820-4FB3-BA00-3E64FB818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7EE5-13E6-4B40-A6CC-F5C4B699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4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C9803A-A2BA-4F31-9BD3-B51B65EDB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26652-C9DA-422B-9881-2278876D0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3D921-67D5-49C6-99C9-C164A09FD7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CE7F5-FD59-4AB7-BC56-3195D0365C7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8D8DA-F187-4FBA-A69D-46D7958F39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3CEFA-E012-4D9F-B686-4910DF280B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B7EE5-13E6-4B40-A6CC-F5C4B699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6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5CD19-7F98-4D01-8E64-BB0D0BB47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Units to be used in CRIMSON?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DEEEE2B-E1E9-4687-B112-5BCCF3FF2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594985"/>
              </p:ext>
            </p:extLst>
          </p:nvPr>
        </p:nvGraphicFramePr>
        <p:xfrm>
          <a:off x="1458986" y="1993405"/>
          <a:ext cx="8901417" cy="3510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139">
                  <a:extLst>
                    <a:ext uri="{9D8B030D-6E8A-4147-A177-3AD203B41FA5}">
                      <a16:colId xmlns:a16="http://schemas.microsoft.com/office/drawing/2014/main" val="3394638548"/>
                    </a:ext>
                  </a:extLst>
                </a:gridCol>
                <a:gridCol w="2967139">
                  <a:extLst>
                    <a:ext uri="{9D8B030D-6E8A-4147-A177-3AD203B41FA5}">
                      <a16:colId xmlns:a16="http://schemas.microsoft.com/office/drawing/2014/main" val="304643977"/>
                    </a:ext>
                  </a:extLst>
                </a:gridCol>
                <a:gridCol w="2967139">
                  <a:extLst>
                    <a:ext uri="{9D8B030D-6E8A-4147-A177-3AD203B41FA5}">
                      <a16:colId xmlns:a16="http://schemas.microsoft.com/office/drawing/2014/main" val="2178260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Geometry length unit in ‘mm’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Geometry length unit in ‘m’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59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Initial 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688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Prescribed velocities BC (flow rate – wave form)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mm</a:t>
                      </a:r>
                      <a:r>
                        <a:rPr lang="en-US" baseline="30000" dirty="0"/>
                        <a:t>3</a:t>
                      </a:r>
                      <a:r>
                        <a:rPr lang="en-US" dirty="0"/>
                        <a:t>/s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</a:t>
                      </a:r>
                      <a:r>
                        <a:rPr lang="en-US" baseline="30000" dirty="0"/>
                        <a:t>3</a:t>
                      </a:r>
                      <a:r>
                        <a:rPr lang="en-US" dirty="0"/>
                        <a:t>/s</a:t>
                      </a:r>
                      <a:endParaRPr lang="en-US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749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Resistance (proximal, distal) 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g/(mm</a:t>
                      </a:r>
                      <a:r>
                        <a:rPr lang="en-US" baseline="30000" dirty="0"/>
                        <a:t>4</a:t>
                      </a:r>
                      <a:r>
                        <a:rPr lang="en-US" dirty="0"/>
                        <a:t>.s)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g/(m</a:t>
                      </a:r>
                      <a:r>
                        <a:rPr lang="en-US" baseline="30000" dirty="0"/>
                        <a:t>4</a:t>
                      </a:r>
                      <a:r>
                        <a:rPr lang="en-US" dirty="0"/>
                        <a:t>.s)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88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Capacitance 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mm</a:t>
                      </a:r>
                      <a:r>
                        <a:rPr lang="en-US" baseline="30000" dirty="0"/>
                        <a:t>4</a:t>
                      </a:r>
                      <a:r>
                        <a:rPr lang="en-US" dirty="0"/>
                        <a:t>.s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/g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</a:t>
                      </a:r>
                      <a:r>
                        <a:rPr lang="en-US" baseline="30000" dirty="0"/>
                        <a:t>4</a:t>
                      </a:r>
                      <a:r>
                        <a:rPr lang="en-US" dirty="0"/>
                        <a:t>.s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/g</a:t>
                      </a:r>
                      <a:endParaRPr lang="en-US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923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Viscosity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g/(</a:t>
                      </a:r>
                      <a:r>
                        <a:rPr lang="en-US" dirty="0" err="1"/>
                        <a:t>mm.s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g/(</a:t>
                      </a:r>
                      <a:r>
                        <a:rPr lang="en-US" dirty="0" err="1"/>
                        <a:t>m.s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066758"/>
                  </a:ext>
                </a:extLst>
              </a:tr>
              <a:tr h="477805">
                <a:tc>
                  <a:txBody>
                    <a:bodyPr/>
                    <a:lstStyle/>
                    <a:p>
                      <a:r>
                        <a:rPr lang="en-US" b="1" dirty="0"/>
                        <a:t>Density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g/mm</a:t>
                      </a:r>
                      <a:r>
                        <a:rPr lang="en-US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g/m</a:t>
                      </a:r>
                      <a:r>
                        <a:rPr lang="en-US" baseline="30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300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111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93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Units to be used in CRIMSON?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Units to be used in CRIMSON?</dc:title>
  <dc:creator>Satish C</dc:creator>
  <cp:lastModifiedBy>Satish C</cp:lastModifiedBy>
  <cp:revision>3</cp:revision>
  <dcterms:created xsi:type="dcterms:W3CDTF">2020-10-20T18:36:08Z</dcterms:created>
  <dcterms:modified xsi:type="dcterms:W3CDTF">2020-10-20T18:46:33Z</dcterms:modified>
</cp:coreProperties>
</file>