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0" r:id="rId3"/>
    <p:sldId id="274" r:id="rId4"/>
    <p:sldId id="275" r:id="rId5"/>
    <p:sldId id="277" r:id="rId6"/>
    <p:sldId id="278" r:id="rId7"/>
    <p:sldId id="292" r:id="rId8"/>
    <p:sldId id="279" r:id="rId9"/>
    <p:sldId id="282" r:id="rId10"/>
    <p:sldId id="283" r:id="rId11"/>
    <p:sldId id="294" r:id="rId12"/>
    <p:sldId id="293" r:id="rId13"/>
    <p:sldId id="285" r:id="rId14"/>
    <p:sldId id="284" r:id="rId15"/>
    <p:sldId id="287" r:id="rId16"/>
    <p:sldId id="288" r:id="rId17"/>
    <p:sldId id="291" r:id="rId18"/>
    <p:sldId id="290" r:id="rId19"/>
    <p:sldId id="28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>
        <p:scale>
          <a:sx n="75" d="100"/>
          <a:sy n="75" d="100"/>
        </p:scale>
        <p:origin x="1056" y="20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tiff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AD06CC-0A77-4D88-A411-E1E6FB04C97E}"/>
              </a:ext>
            </a:extLst>
          </p:cNvPr>
          <p:cNvSpPr txBox="1">
            <a:spLocks/>
          </p:cNvSpPr>
          <p:nvPr/>
        </p:nvSpPr>
        <p:spPr>
          <a:xfrm>
            <a:off x="684211" y="152401"/>
            <a:ext cx="10820400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defRPr/>
            </a:pPr>
            <a:r>
              <a:rPr lang="en-US" sz="8000" b="1" kern="1200" dirty="0">
                <a:solidFill>
                  <a:schemeClr val="tx1"/>
                </a:solidFill>
                <a:latin typeface="Georgia" panose="02040502050405020303" pitchFamily="18" charset="0"/>
                <a:cs typeface="Calibri"/>
              </a:rPr>
              <a:t>Water Action Team</a:t>
            </a:r>
            <a:endParaRPr lang="en-US" sz="8000" dirty="0">
              <a:solidFill>
                <a:schemeClr val="tx1"/>
              </a:solidFill>
              <a:latin typeface="Georgia" panose="02040502050405020303" pitchFamily="18" charset="0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F8B2C-E04C-457B-89A2-573ADAFD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14" b="3806"/>
          <a:stretch/>
        </p:blipFill>
        <p:spPr>
          <a:xfrm>
            <a:off x="9053" y="1447801"/>
            <a:ext cx="12179772" cy="541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3DFC4-1D7E-4291-8AE8-732DCBE0B7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FBE0A-63E7-4686-B3A1-6E97532325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9798E-525D-4EDA-9AF7-906E1FCA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33" y="2362200"/>
            <a:ext cx="635375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Tangible Action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Collaboration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Engaged Youth</a:t>
            </a:r>
          </a:p>
          <a:p>
            <a:pPr algn="ctr"/>
            <a:endParaRPr lang="en-US" sz="2400" b="1" dirty="0"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South</a:t>
            </a:r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Dunawi Creek Filtering Wetland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EDB306-03CF-4D71-8255-985786F5CE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817" y="2034108"/>
            <a:ext cx="6753225" cy="460585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488399-881B-48D1-A157-396D1442A4DA}"/>
              </a:ext>
            </a:extLst>
          </p:cNvPr>
          <p:cNvSpPr/>
          <p:nvPr/>
        </p:nvSpPr>
        <p:spPr>
          <a:xfrm>
            <a:off x="5677319" y="3547068"/>
            <a:ext cx="1698171" cy="2210637"/>
          </a:xfrm>
          <a:custGeom>
            <a:avLst/>
            <a:gdLst>
              <a:gd name="connsiteX0" fmla="*/ 0 w 1698171"/>
              <a:gd name="connsiteY0" fmla="*/ 0 h 2210637"/>
              <a:gd name="connsiteX1" fmla="*/ 30145 w 1698171"/>
              <a:gd name="connsiteY1" fmla="*/ 150725 h 2210637"/>
              <a:gd name="connsiteX2" fmla="*/ 110532 w 1698171"/>
              <a:gd name="connsiteY2" fmla="*/ 271306 h 2210637"/>
              <a:gd name="connsiteX3" fmla="*/ 130628 w 1698171"/>
              <a:gd name="connsiteY3" fmla="*/ 301451 h 2210637"/>
              <a:gd name="connsiteX4" fmla="*/ 170822 w 1698171"/>
              <a:gd name="connsiteY4" fmla="*/ 361741 h 2210637"/>
              <a:gd name="connsiteX5" fmla="*/ 241160 w 1698171"/>
              <a:gd name="connsiteY5" fmla="*/ 442128 h 2210637"/>
              <a:gd name="connsiteX6" fmla="*/ 271305 w 1698171"/>
              <a:gd name="connsiteY6" fmla="*/ 502418 h 2210637"/>
              <a:gd name="connsiteX7" fmla="*/ 301450 w 1698171"/>
              <a:gd name="connsiteY7" fmla="*/ 522514 h 2210637"/>
              <a:gd name="connsiteX8" fmla="*/ 341644 w 1698171"/>
              <a:gd name="connsiteY8" fmla="*/ 582805 h 2210637"/>
              <a:gd name="connsiteX9" fmla="*/ 361740 w 1698171"/>
              <a:gd name="connsiteY9" fmla="*/ 612950 h 2210637"/>
              <a:gd name="connsiteX10" fmla="*/ 401934 w 1698171"/>
              <a:gd name="connsiteY10" fmla="*/ 683288 h 2210637"/>
              <a:gd name="connsiteX11" fmla="*/ 432079 w 1698171"/>
              <a:gd name="connsiteY11" fmla="*/ 713433 h 2210637"/>
              <a:gd name="connsiteX12" fmla="*/ 442127 w 1698171"/>
              <a:gd name="connsiteY12" fmla="*/ 743578 h 2210637"/>
              <a:gd name="connsiteX13" fmla="*/ 482321 w 1698171"/>
              <a:gd name="connsiteY13" fmla="*/ 803868 h 2210637"/>
              <a:gd name="connsiteX14" fmla="*/ 502417 w 1698171"/>
              <a:gd name="connsiteY14" fmla="*/ 834013 h 2210637"/>
              <a:gd name="connsiteX15" fmla="*/ 562707 w 1698171"/>
              <a:gd name="connsiteY15" fmla="*/ 924448 h 2210637"/>
              <a:gd name="connsiteX16" fmla="*/ 582804 w 1698171"/>
              <a:gd name="connsiteY16" fmla="*/ 954594 h 2210637"/>
              <a:gd name="connsiteX17" fmla="*/ 643094 w 1698171"/>
              <a:gd name="connsiteY17" fmla="*/ 1004835 h 2210637"/>
              <a:gd name="connsiteX18" fmla="*/ 663191 w 1698171"/>
              <a:gd name="connsiteY18" fmla="*/ 1034980 h 2210637"/>
              <a:gd name="connsiteX19" fmla="*/ 723481 w 1698171"/>
              <a:gd name="connsiteY19" fmla="*/ 1085222 h 2210637"/>
              <a:gd name="connsiteX20" fmla="*/ 753626 w 1698171"/>
              <a:gd name="connsiteY20" fmla="*/ 1125416 h 2210637"/>
              <a:gd name="connsiteX21" fmla="*/ 773723 w 1698171"/>
              <a:gd name="connsiteY21" fmla="*/ 1155561 h 2210637"/>
              <a:gd name="connsiteX22" fmla="*/ 803868 w 1698171"/>
              <a:gd name="connsiteY22" fmla="*/ 1175657 h 2210637"/>
              <a:gd name="connsiteX23" fmla="*/ 854110 w 1698171"/>
              <a:gd name="connsiteY23" fmla="*/ 1225899 h 2210637"/>
              <a:gd name="connsiteX24" fmla="*/ 884255 w 1698171"/>
              <a:gd name="connsiteY24" fmla="*/ 1266092 h 2210637"/>
              <a:gd name="connsiteX25" fmla="*/ 944545 w 1698171"/>
              <a:gd name="connsiteY25" fmla="*/ 1326383 h 2210637"/>
              <a:gd name="connsiteX26" fmla="*/ 994786 w 1698171"/>
              <a:gd name="connsiteY26" fmla="*/ 1386673 h 2210637"/>
              <a:gd name="connsiteX27" fmla="*/ 1045028 w 1698171"/>
              <a:gd name="connsiteY27" fmla="*/ 1477108 h 2210637"/>
              <a:gd name="connsiteX28" fmla="*/ 1065125 w 1698171"/>
              <a:gd name="connsiteY28" fmla="*/ 1507253 h 2210637"/>
              <a:gd name="connsiteX29" fmla="*/ 1095270 w 1698171"/>
              <a:gd name="connsiteY29" fmla="*/ 1527350 h 2210637"/>
              <a:gd name="connsiteX30" fmla="*/ 1155560 w 1698171"/>
              <a:gd name="connsiteY30" fmla="*/ 1547446 h 2210637"/>
              <a:gd name="connsiteX31" fmla="*/ 1175657 w 1698171"/>
              <a:gd name="connsiteY31" fmla="*/ 1577591 h 2210637"/>
              <a:gd name="connsiteX32" fmla="*/ 1205802 w 1698171"/>
              <a:gd name="connsiteY32" fmla="*/ 1637881 h 2210637"/>
              <a:gd name="connsiteX33" fmla="*/ 1266092 w 1698171"/>
              <a:gd name="connsiteY33" fmla="*/ 1668027 h 2210637"/>
              <a:gd name="connsiteX34" fmla="*/ 1296237 w 1698171"/>
              <a:gd name="connsiteY34" fmla="*/ 1688123 h 2210637"/>
              <a:gd name="connsiteX35" fmla="*/ 1346479 w 1698171"/>
              <a:gd name="connsiteY35" fmla="*/ 1778558 h 2210637"/>
              <a:gd name="connsiteX36" fmla="*/ 1366576 w 1698171"/>
              <a:gd name="connsiteY36" fmla="*/ 1808703 h 2210637"/>
              <a:gd name="connsiteX37" fmla="*/ 1386672 w 1698171"/>
              <a:gd name="connsiteY37" fmla="*/ 1838848 h 2210637"/>
              <a:gd name="connsiteX38" fmla="*/ 1416817 w 1698171"/>
              <a:gd name="connsiteY38" fmla="*/ 1858945 h 2210637"/>
              <a:gd name="connsiteX39" fmla="*/ 1457011 w 1698171"/>
              <a:gd name="connsiteY39" fmla="*/ 1909187 h 2210637"/>
              <a:gd name="connsiteX40" fmla="*/ 1497204 w 1698171"/>
              <a:gd name="connsiteY40" fmla="*/ 1959429 h 2210637"/>
              <a:gd name="connsiteX41" fmla="*/ 1567543 w 1698171"/>
              <a:gd name="connsiteY41" fmla="*/ 2049864 h 2210637"/>
              <a:gd name="connsiteX42" fmla="*/ 1597688 w 1698171"/>
              <a:gd name="connsiteY42" fmla="*/ 2069961 h 2210637"/>
              <a:gd name="connsiteX43" fmla="*/ 1637881 w 1698171"/>
              <a:gd name="connsiteY43" fmla="*/ 2130251 h 2210637"/>
              <a:gd name="connsiteX44" fmla="*/ 1657978 w 1698171"/>
              <a:gd name="connsiteY44" fmla="*/ 2160396 h 2210637"/>
              <a:gd name="connsiteX45" fmla="*/ 1698171 w 1698171"/>
              <a:gd name="connsiteY45" fmla="*/ 2210637 h 22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98171" h="2210637">
                <a:moveTo>
                  <a:pt x="0" y="0"/>
                </a:moveTo>
                <a:cubicBezTo>
                  <a:pt x="3887" y="34981"/>
                  <a:pt x="6394" y="115097"/>
                  <a:pt x="30145" y="150725"/>
                </a:cubicBezTo>
                <a:lnTo>
                  <a:pt x="110532" y="271306"/>
                </a:lnTo>
                <a:cubicBezTo>
                  <a:pt x="117231" y="281354"/>
                  <a:pt x="126809" y="289994"/>
                  <a:pt x="130628" y="301451"/>
                </a:cubicBezTo>
                <a:cubicBezTo>
                  <a:pt x="149847" y="359104"/>
                  <a:pt x="126914" y="305288"/>
                  <a:pt x="170822" y="361741"/>
                </a:cubicBezTo>
                <a:cubicBezTo>
                  <a:pt x="233946" y="442901"/>
                  <a:pt x="182802" y="403222"/>
                  <a:pt x="241160" y="442128"/>
                </a:cubicBezTo>
                <a:cubicBezTo>
                  <a:pt x="249332" y="466646"/>
                  <a:pt x="251825" y="482939"/>
                  <a:pt x="271305" y="502418"/>
                </a:cubicBezTo>
                <a:cubicBezTo>
                  <a:pt x="279844" y="510957"/>
                  <a:pt x="291402" y="515815"/>
                  <a:pt x="301450" y="522514"/>
                </a:cubicBezTo>
                <a:lnTo>
                  <a:pt x="341644" y="582805"/>
                </a:lnTo>
                <a:cubicBezTo>
                  <a:pt x="348343" y="592853"/>
                  <a:pt x="356339" y="602149"/>
                  <a:pt x="361740" y="612950"/>
                </a:cubicBezTo>
                <a:cubicBezTo>
                  <a:pt x="374026" y="637521"/>
                  <a:pt x="384180" y="661984"/>
                  <a:pt x="401934" y="683288"/>
                </a:cubicBezTo>
                <a:cubicBezTo>
                  <a:pt x="411031" y="694205"/>
                  <a:pt x="422031" y="703385"/>
                  <a:pt x="432079" y="713433"/>
                </a:cubicBezTo>
                <a:cubicBezTo>
                  <a:pt x="435428" y="723481"/>
                  <a:pt x="436983" y="734319"/>
                  <a:pt x="442127" y="743578"/>
                </a:cubicBezTo>
                <a:cubicBezTo>
                  <a:pt x="453857" y="764692"/>
                  <a:pt x="468923" y="783771"/>
                  <a:pt x="482321" y="803868"/>
                </a:cubicBezTo>
                <a:lnTo>
                  <a:pt x="502417" y="834013"/>
                </a:lnTo>
                <a:lnTo>
                  <a:pt x="562707" y="924448"/>
                </a:lnTo>
                <a:cubicBezTo>
                  <a:pt x="569406" y="934497"/>
                  <a:pt x="572755" y="947895"/>
                  <a:pt x="582804" y="954594"/>
                </a:cubicBezTo>
                <a:cubicBezTo>
                  <a:pt x="612446" y="974354"/>
                  <a:pt x="618915" y="975821"/>
                  <a:pt x="643094" y="1004835"/>
                </a:cubicBezTo>
                <a:cubicBezTo>
                  <a:pt x="650825" y="1014113"/>
                  <a:pt x="655460" y="1025702"/>
                  <a:pt x="663191" y="1034980"/>
                </a:cubicBezTo>
                <a:cubicBezTo>
                  <a:pt x="745506" y="1133758"/>
                  <a:pt x="644433" y="1006173"/>
                  <a:pt x="723481" y="1085222"/>
                </a:cubicBezTo>
                <a:cubicBezTo>
                  <a:pt x="735323" y="1097064"/>
                  <a:pt x="743892" y="1111788"/>
                  <a:pt x="753626" y="1125416"/>
                </a:cubicBezTo>
                <a:cubicBezTo>
                  <a:pt x="760645" y="1135243"/>
                  <a:pt x="765183" y="1147022"/>
                  <a:pt x="773723" y="1155561"/>
                </a:cubicBezTo>
                <a:cubicBezTo>
                  <a:pt x="782262" y="1164100"/>
                  <a:pt x="793820" y="1168958"/>
                  <a:pt x="803868" y="1175657"/>
                </a:cubicBezTo>
                <a:cubicBezTo>
                  <a:pt x="857460" y="1256044"/>
                  <a:pt x="787121" y="1158910"/>
                  <a:pt x="854110" y="1225899"/>
                </a:cubicBezTo>
                <a:cubicBezTo>
                  <a:pt x="865952" y="1237741"/>
                  <a:pt x="873052" y="1253644"/>
                  <a:pt x="884255" y="1266092"/>
                </a:cubicBezTo>
                <a:cubicBezTo>
                  <a:pt x="903268" y="1287217"/>
                  <a:pt x="928780" y="1302735"/>
                  <a:pt x="944545" y="1326383"/>
                </a:cubicBezTo>
                <a:cubicBezTo>
                  <a:pt x="972523" y="1368352"/>
                  <a:pt x="956102" y="1347989"/>
                  <a:pt x="994786" y="1386673"/>
                </a:cubicBezTo>
                <a:cubicBezTo>
                  <a:pt x="1012473" y="1439731"/>
                  <a:pt x="998960" y="1408006"/>
                  <a:pt x="1045028" y="1477108"/>
                </a:cubicBezTo>
                <a:cubicBezTo>
                  <a:pt x="1051727" y="1487156"/>
                  <a:pt x="1055077" y="1500554"/>
                  <a:pt x="1065125" y="1507253"/>
                </a:cubicBezTo>
                <a:cubicBezTo>
                  <a:pt x="1075173" y="1513952"/>
                  <a:pt x="1084234" y="1522445"/>
                  <a:pt x="1095270" y="1527350"/>
                </a:cubicBezTo>
                <a:cubicBezTo>
                  <a:pt x="1114628" y="1535953"/>
                  <a:pt x="1155560" y="1547446"/>
                  <a:pt x="1155560" y="1547446"/>
                </a:cubicBezTo>
                <a:cubicBezTo>
                  <a:pt x="1162259" y="1557494"/>
                  <a:pt x="1170256" y="1566789"/>
                  <a:pt x="1175657" y="1577591"/>
                </a:cubicBezTo>
                <a:cubicBezTo>
                  <a:pt x="1192003" y="1610283"/>
                  <a:pt x="1177003" y="1609082"/>
                  <a:pt x="1205802" y="1637881"/>
                </a:cubicBezTo>
                <a:cubicBezTo>
                  <a:pt x="1234598" y="1666677"/>
                  <a:pt x="1233403" y="1651682"/>
                  <a:pt x="1266092" y="1668027"/>
                </a:cubicBezTo>
                <a:cubicBezTo>
                  <a:pt x="1276894" y="1673428"/>
                  <a:pt x="1286189" y="1681424"/>
                  <a:pt x="1296237" y="1688123"/>
                </a:cubicBezTo>
                <a:cubicBezTo>
                  <a:pt x="1313923" y="1741182"/>
                  <a:pt x="1300410" y="1709455"/>
                  <a:pt x="1346479" y="1778558"/>
                </a:cubicBezTo>
                <a:lnTo>
                  <a:pt x="1366576" y="1808703"/>
                </a:lnTo>
                <a:cubicBezTo>
                  <a:pt x="1373275" y="1818751"/>
                  <a:pt x="1376624" y="1832149"/>
                  <a:pt x="1386672" y="1838848"/>
                </a:cubicBezTo>
                <a:lnTo>
                  <a:pt x="1416817" y="1858945"/>
                </a:lnTo>
                <a:cubicBezTo>
                  <a:pt x="1442076" y="1934718"/>
                  <a:pt x="1405065" y="1844254"/>
                  <a:pt x="1457011" y="1909187"/>
                </a:cubicBezTo>
                <a:cubicBezTo>
                  <a:pt x="1512480" y="1978524"/>
                  <a:pt x="1410812" y="1901833"/>
                  <a:pt x="1497204" y="1959429"/>
                </a:cubicBezTo>
                <a:cubicBezTo>
                  <a:pt x="1525217" y="2001449"/>
                  <a:pt x="1532122" y="2020347"/>
                  <a:pt x="1567543" y="2049864"/>
                </a:cubicBezTo>
                <a:cubicBezTo>
                  <a:pt x="1576821" y="2057595"/>
                  <a:pt x="1587640" y="2063262"/>
                  <a:pt x="1597688" y="2069961"/>
                </a:cubicBezTo>
                <a:lnTo>
                  <a:pt x="1637881" y="2130251"/>
                </a:lnTo>
                <a:cubicBezTo>
                  <a:pt x="1644580" y="2140299"/>
                  <a:pt x="1649439" y="2151857"/>
                  <a:pt x="1657978" y="2160396"/>
                </a:cubicBezTo>
                <a:cubicBezTo>
                  <a:pt x="1693419" y="2195837"/>
                  <a:pt x="1681768" y="2177831"/>
                  <a:pt x="1698171" y="2210637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5E7E-4A38-43AE-89AC-5F986CD29CE0}"/>
              </a:ext>
            </a:extLst>
          </p:cNvPr>
          <p:cNvSpPr txBox="1"/>
          <p:nvPr/>
        </p:nvSpPr>
        <p:spPr>
          <a:xfrm rot="20977917">
            <a:off x="4935629" y="540521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South Fork Dunawi Creek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CAB90-5C33-4F78-9CE4-062FC1671187}"/>
              </a:ext>
            </a:extLst>
          </p:cNvPr>
          <p:cNvSpPr txBox="1"/>
          <p:nvPr/>
        </p:nvSpPr>
        <p:spPr>
          <a:xfrm>
            <a:off x="2894012" y="2055861"/>
            <a:ext cx="253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Duck Pond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25882-D6F3-480A-A049-E734124C7482}"/>
              </a:ext>
            </a:extLst>
          </p:cNvPr>
          <p:cNvSpPr txBox="1"/>
          <p:nvPr/>
        </p:nvSpPr>
        <p:spPr>
          <a:xfrm rot="3204724">
            <a:off x="5055449" y="4264270"/>
            <a:ext cx="29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Old Drainage Channel</a:t>
            </a:r>
          </a:p>
        </p:txBody>
      </p:sp>
    </p:spTree>
    <p:extLst>
      <p:ext uri="{BB962C8B-B14F-4D97-AF65-F5344CB8AC3E}">
        <p14:creationId xmlns:p14="http://schemas.microsoft.com/office/powerpoint/2010/main" val="128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3B108-0917-409A-99F0-CBA3295E6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4" y="1943100"/>
            <a:ext cx="6553200" cy="4914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2C9355-F0D6-419F-A05B-86D639395F13}"/>
              </a:ext>
            </a:extLst>
          </p:cNvPr>
          <p:cNvSpPr txBox="1"/>
          <p:nvPr/>
        </p:nvSpPr>
        <p:spPr>
          <a:xfrm>
            <a:off x="836612" y="2341821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100</a:t>
            </a:r>
            <a:r>
              <a:rPr lang="en-US" sz="4400" b="1" dirty="0"/>
              <a:t> Shrubs</a:t>
            </a:r>
          </a:p>
          <a:p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♾ </a:t>
            </a:r>
            <a:r>
              <a:rPr lang="en-US" sz="4400" b="1" dirty="0"/>
              <a:t>Mulch</a:t>
            </a:r>
          </a:p>
          <a:p>
            <a:r>
              <a:rPr lang="en-US" sz="6000" b="1" dirty="0"/>
              <a:t>6</a:t>
            </a:r>
            <a:r>
              <a:rPr lang="en-US" sz="4400" b="1" dirty="0"/>
              <a:t> Displays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South</a:t>
            </a:r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Dunawi Creek Filtering Wetland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ADFAA-B233-4669-A293-C85D1716B523}"/>
              </a:ext>
            </a:extLst>
          </p:cNvPr>
          <p:cNvSpPr txBox="1"/>
          <p:nvPr/>
        </p:nvSpPr>
        <p:spPr>
          <a:xfrm>
            <a:off x="5027612" y="3204120"/>
            <a:ext cx="3115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July 22</a:t>
            </a:r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nd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0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South</a:t>
            </a:r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Dunawi Creek Filtering Wetland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D6558-63C7-4013-B7FB-C047920B78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8" y="2055861"/>
            <a:ext cx="54864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6F7A7-986E-4C6A-93F0-B995462AF7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748" y="2055861"/>
            <a:ext cx="54864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576-5093-430F-872D-E3E82CBDBB4B}"/>
              </a:ext>
            </a:extLst>
          </p:cNvPr>
          <p:cNvSpPr txBox="1"/>
          <p:nvPr/>
        </p:nvSpPr>
        <p:spPr>
          <a:xfrm>
            <a:off x="1138359" y="3879401"/>
            <a:ext cx="3115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Dec. 20</a:t>
            </a:r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09DC5-61F7-475B-9381-43EC0E3E6758}"/>
              </a:ext>
            </a:extLst>
          </p:cNvPr>
          <p:cNvSpPr txBox="1"/>
          <p:nvPr/>
        </p:nvSpPr>
        <p:spPr>
          <a:xfrm>
            <a:off x="6856412" y="3588841"/>
            <a:ext cx="3115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Dec. 21</a:t>
            </a:r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4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59C7F-5AC6-4C2D-B909-2A3E0BB4B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" y="2006283"/>
            <a:ext cx="5634037" cy="3784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South</a:t>
            </a:r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Dunawi Creek </a:t>
            </a:r>
            <a:r>
              <a:rPr lang="en-US" sz="70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Filtering Wetland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DA271E-D3A5-4B7F-86B8-4A8B5581B0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299" y="2569087"/>
            <a:ext cx="6402640" cy="42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227012" y="2318615"/>
            <a:ext cx="5699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Upgraded Sites</a:t>
            </a:r>
          </a:p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Added 43 Shrubs </a:t>
            </a:r>
          </a:p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Refreshed Mulch</a:t>
            </a:r>
          </a:p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Removed Fencing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Lamprey </a:t>
            </a:r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Creek</a:t>
            </a:r>
          </a:p>
          <a:p>
            <a:pPr algn="ctr"/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Dr. MLK, Jr. Park Site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6AF1F-603D-4B1F-BBFE-9E10D212B1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658" y="2144719"/>
            <a:ext cx="5919328" cy="47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C49A4-667F-47A6-BC7D-ED50130770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"/>
          <a:stretch/>
        </p:blipFill>
        <p:spPr>
          <a:xfrm>
            <a:off x="4265612" y="2563911"/>
            <a:ext cx="7925636" cy="4314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02DE5-8E94-4E9C-9D86-5813638188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29" y="0"/>
            <a:ext cx="4932366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4AF20-2D40-4DB8-AEE7-8DBBE64C830F}"/>
              </a:ext>
            </a:extLst>
          </p:cNvPr>
          <p:cNvSpPr txBox="1"/>
          <p:nvPr/>
        </p:nvSpPr>
        <p:spPr>
          <a:xfrm>
            <a:off x="-230188" y="2563911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Shrubs </a:t>
            </a:r>
          </a:p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Mulch</a:t>
            </a:r>
          </a:p>
          <a:p>
            <a:pPr algn="ctr"/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PowerPoint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586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Crescent Valley High</a:t>
            </a:r>
            <a:endParaRPr lang="en-US" sz="72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Native Arboretum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EE00D-2882-4AAD-B2E1-DB1C55AE0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924742" y="2638645"/>
            <a:ext cx="4898410" cy="3540300"/>
          </a:xfrm>
          <a:prstGeom prst="rect">
            <a:avLst/>
          </a:prstGeom>
        </p:spPr>
      </p:pic>
      <p:pic>
        <p:nvPicPr>
          <p:cNvPr id="11" name="Google Shape;61;p13">
            <a:extLst>
              <a:ext uri="{FF2B5EF4-FFF2-40B4-BE49-F238E27FC236}">
                <a16:creationId xmlns:a16="http://schemas.microsoft.com/office/drawing/2014/main" id="{41AE332A-67FD-49B8-B4AA-1024686C077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1" y="1959590"/>
            <a:ext cx="8569226" cy="489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122F1F-22F9-4DEC-9AEA-2C1752F229B3}"/>
              </a:ext>
            </a:extLst>
          </p:cNvPr>
          <p:cNvSpPr txBox="1"/>
          <p:nvPr/>
        </p:nvSpPr>
        <p:spPr>
          <a:xfrm rot="19368853">
            <a:off x="6754389" y="5487163"/>
            <a:ext cx="2340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Jackson Creek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A94A3-0ED6-4895-801E-72EE44538CDD}"/>
              </a:ext>
            </a:extLst>
          </p:cNvPr>
          <p:cNvSpPr txBox="1"/>
          <p:nvPr/>
        </p:nvSpPr>
        <p:spPr>
          <a:xfrm>
            <a:off x="8532813" y="1905000"/>
            <a:ext cx="362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Oregon White Oak Planted 2010</a:t>
            </a:r>
          </a:p>
        </p:txBody>
      </p:sp>
    </p:spTree>
    <p:extLst>
      <p:ext uri="{BB962C8B-B14F-4D97-AF65-F5344CB8AC3E}">
        <p14:creationId xmlns:p14="http://schemas.microsoft.com/office/powerpoint/2010/main" val="3604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0" y="1328440"/>
            <a:ext cx="54086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eorgia" panose="02040502050405020303" pitchFamily="18" charset="0"/>
              </a:rPr>
              <a:t>52</a:t>
            </a:r>
          </a:p>
          <a:p>
            <a:pPr algn="ctr"/>
            <a:r>
              <a:rPr lang="en-US" sz="4400" b="1" dirty="0">
                <a:latin typeface="Georgia" panose="02040502050405020303" pitchFamily="18" charset="0"/>
              </a:rPr>
              <a:t>Active Members</a:t>
            </a:r>
          </a:p>
          <a:p>
            <a:pPr algn="ctr"/>
            <a:r>
              <a:rPr lang="en-US" sz="8000" b="1" dirty="0">
                <a:latin typeface="Georgia" panose="02040502050405020303" pitchFamily="18" charset="0"/>
              </a:rPr>
              <a:t>1,900 </a:t>
            </a:r>
            <a:r>
              <a:rPr lang="en-US" sz="4400" b="1" dirty="0">
                <a:latin typeface="Georgia" panose="02040502050405020303" pitchFamily="18" charset="0"/>
              </a:rPr>
              <a:t>Hours</a:t>
            </a:r>
          </a:p>
          <a:p>
            <a:pPr algn="ctr"/>
            <a:r>
              <a:rPr lang="en-US" sz="8000" b="1" dirty="0">
                <a:latin typeface="Georgia" panose="02040502050405020303" pitchFamily="18" charset="0"/>
              </a:rPr>
              <a:t>1</a:t>
            </a:r>
            <a:r>
              <a:rPr lang="en-US" sz="6000" b="1" dirty="0">
                <a:latin typeface="Georgia" panose="02040502050405020303" pitchFamily="18" charset="0"/>
              </a:rPr>
              <a:t> </a:t>
            </a:r>
            <a:r>
              <a:rPr lang="en-US" sz="4400" b="1" dirty="0">
                <a:latin typeface="Georgia" panose="02040502050405020303" pitchFamily="18" charset="0"/>
              </a:rPr>
              <a:t>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825" y="-1"/>
            <a:ext cx="1542273" cy="205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3FA40-FF83-4445-9B74-01C7016592CA}"/>
              </a:ext>
            </a:extLst>
          </p:cNvPr>
          <p:cNvSpPr txBox="1"/>
          <p:nvPr/>
        </p:nvSpPr>
        <p:spPr>
          <a:xfrm>
            <a:off x="722312" y="489321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Team – Engaged Youth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38C23-B283-4C4E-9186-7DD10040E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612" y="1604211"/>
            <a:ext cx="6400801" cy="525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1979612" y="2232319"/>
            <a:ext cx="84347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200" b="1" dirty="0">
                <a:solidFill>
                  <a:srgbClr val="222222"/>
                </a:solidFill>
                <a:latin typeface="Georgia" panose="02040502050405020303" pitchFamily="18" charset="0"/>
              </a:rPr>
              <a:t>W</a:t>
            </a:r>
            <a:r>
              <a:rPr lang="en-US" sz="5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eekly </a:t>
            </a:r>
            <a:r>
              <a:rPr lang="en-US" sz="5200" b="1" dirty="0">
                <a:solidFill>
                  <a:srgbClr val="222222"/>
                </a:solidFill>
                <a:latin typeface="Georgia" panose="02040502050405020303" pitchFamily="18" charset="0"/>
              </a:rPr>
              <a:t>U</a:t>
            </a:r>
            <a:r>
              <a:rPr lang="en-US" sz="5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pdates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200" b="1" dirty="0">
                <a:solidFill>
                  <a:srgbClr val="222222"/>
                </a:solidFill>
                <a:latin typeface="Georgia" panose="02040502050405020303" pitchFamily="18" charset="0"/>
              </a:rPr>
              <a:t>Corvallis Waterways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200" b="1" dirty="0">
                <a:solidFill>
                  <a:srgbClr val="222222"/>
                </a:solidFill>
                <a:latin typeface="Georgia" panose="02040502050405020303" pitchFamily="18" charset="0"/>
              </a:rPr>
              <a:t>Outdoor Activities</a:t>
            </a:r>
            <a:endParaRPr lang="en-US" sz="5200" b="1" dirty="0">
              <a:latin typeface="Georgia" panose="02040502050405020303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200" b="1" dirty="0">
                <a:solidFill>
                  <a:srgbClr val="222222"/>
                </a:solidFill>
                <a:latin typeface="Georgia" panose="02040502050405020303" pitchFamily="18" charset="0"/>
              </a:rPr>
              <a:t>Immediate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1027112" y="89211"/>
            <a:ext cx="1013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Join the</a:t>
            </a:r>
          </a:p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Water Action Team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1000124" y="1941248"/>
            <a:ext cx="10515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eorgia" panose="02040502050405020303" pitchFamily="18" charset="0"/>
                <a:ea typeface="Calibri" charset="0"/>
                <a:cs typeface="Calibri" charset="0"/>
              </a:rPr>
              <a:t>Contact: Dave Eckert</a:t>
            </a:r>
            <a:br>
              <a:rPr lang="en-US" sz="4400" b="1" dirty="0">
                <a:latin typeface="Georgia" panose="02040502050405020303" pitchFamily="18" charset="0"/>
                <a:ea typeface="Calibri" charset="0"/>
                <a:cs typeface="Calibri" charset="0"/>
              </a:rPr>
            </a:br>
            <a:r>
              <a:rPr lang="en-US" sz="4400" b="1" dirty="0">
                <a:latin typeface="Georgia" panose="02040502050405020303" pitchFamily="18" charset="0"/>
                <a:ea typeface="Calibri" charset="0"/>
                <a:cs typeface="Calibri" charset="0"/>
              </a:rPr>
              <a:t>deckert@willamettewatershed.com</a:t>
            </a:r>
          </a:p>
          <a:p>
            <a:pPr algn="ctr"/>
            <a:r>
              <a:rPr lang="en-US" sz="4400" b="1" dirty="0">
                <a:latin typeface="Georgia" panose="02040502050405020303" pitchFamily="18" charset="0"/>
                <a:ea typeface="Calibri" charset="0"/>
                <a:cs typeface="Calibri" charset="0"/>
              </a:rPr>
              <a:t>(541) 230-1237</a:t>
            </a:r>
          </a:p>
          <a:p>
            <a:pPr algn="ctr"/>
            <a:endParaRPr lang="en-US" sz="3600" b="1" dirty="0">
              <a:latin typeface="Georgia" panose="02040502050405020303" pitchFamily="18" charset="0"/>
              <a:ea typeface="Calibri" charset="0"/>
              <a:cs typeface="Calibri" charset="0"/>
            </a:endParaRPr>
          </a:p>
          <a:p>
            <a:pPr algn="ctr"/>
            <a:r>
              <a:rPr lang="en-US" sz="3600" b="1" dirty="0">
                <a:latin typeface="Georgia" panose="02040502050405020303" pitchFamily="18" charset="0"/>
                <a:ea typeface="Calibri" charset="0"/>
                <a:cs typeface="Calibri" charset="0"/>
              </a:rPr>
              <a:t>Native Planters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  <a:ea typeface="Calibri" charset="0"/>
                <a:cs typeface="Calibri" charset="0"/>
              </a:rPr>
              <a:t>Oak Creek Hydro-Explorers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  <a:ea typeface="Calibri" charset="0"/>
                <a:cs typeface="Calibri" charset="0"/>
              </a:rPr>
              <a:t>Mill Race Greenway Plotters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1027112" y="89211"/>
            <a:ext cx="1013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Join the</a:t>
            </a:r>
          </a:p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Water Action Team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1141412" y="1828800"/>
            <a:ext cx="10515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Water conservation efforts decrease the amount of water city residents use, and </a:t>
            </a:r>
          </a:p>
          <a:p>
            <a:pPr algn="ctr"/>
            <a:r>
              <a:rPr lang="en-US" sz="60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our creeks are clean and clear.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2055812" y="210505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VISION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684212" y="2102311"/>
            <a:ext cx="11504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Ridge-to-River Creek Flow </a:t>
            </a:r>
          </a:p>
          <a:p>
            <a:r>
              <a:rPr lang="en-US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Creek Buffers</a:t>
            </a:r>
          </a:p>
          <a:p>
            <a:r>
              <a:rPr lang="en-US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          Wetlands</a:t>
            </a:r>
            <a:endParaRPr lang="en-US" sz="54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en-US" sz="5400" b="1" dirty="0">
                <a:latin typeface="Georgia" panose="02040502050405020303" pitchFamily="18" charset="0"/>
                <a:ea typeface="Calibri" panose="020F0502020204030204" pitchFamily="34" charset="0"/>
              </a:rPr>
              <a:t>Cultural Relevance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836612" y="260260"/>
            <a:ext cx="1066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2020</a:t>
            </a:r>
            <a:r>
              <a:rPr lang="en-US" sz="6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Tangible Action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18BDC-21B7-4936-B93D-9F53CA7FF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6" y="1551486"/>
            <a:ext cx="2226616" cy="1709466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2A2D16C-E4B9-46D8-979D-F5B0452AC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1964" y="3170957"/>
            <a:ext cx="4533502" cy="30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722312" y="25914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2020</a:t>
            </a:r>
            <a:r>
              <a:rPr lang="en-US" sz="96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6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Project Sites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B08AD8-D144-4689-977E-5FB045D24F52}"/>
              </a:ext>
            </a:extLst>
          </p:cNvPr>
          <p:cNvSpPr txBox="1"/>
          <p:nvPr/>
        </p:nvSpPr>
        <p:spPr>
          <a:xfrm>
            <a:off x="912812" y="1854530"/>
            <a:ext cx="11010511" cy="50783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SCHOOLS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Cheldelin Middle  </a:t>
            </a:r>
            <a:r>
              <a:rPr lang="en-US" sz="3600" b="1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	</a:t>
            </a: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Corvallis Waldorf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Crescent Valley High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Corvallis High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Jaguar Elementary 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endParaRPr lang="en-US" sz="3600" b="1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PUBLIC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Dr. MLK, Jr. Park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Mill Race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Orleans Natural Area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Sequoia Creek </a:t>
            </a:r>
            <a:endParaRPr lang="en-US" sz="3600" b="1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Starker Arts Park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b="1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Village Green Park</a:t>
            </a:r>
          </a:p>
          <a:p>
            <a:pPr>
              <a:buSzPts val="1200"/>
            </a:pPr>
            <a:r>
              <a:rPr lang="en-US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Bald Hill Natural Area</a:t>
            </a:r>
            <a:endParaRPr lang="en-US" sz="3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95C71-D1F8-46F8-834F-4B7435AF1B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13" y="1909898"/>
            <a:ext cx="1676400" cy="513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2DA8CC-0F4B-4F19-854C-24B9A2F38B90}"/>
              </a:ext>
            </a:extLst>
          </p:cNvPr>
          <p:cNvSpPr/>
          <p:nvPr/>
        </p:nvSpPr>
        <p:spPr>
          <a:xfrm>
            <a:off x="164028" y="2970915"/>
            <a:ext cx="1447800" cy="47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E565C-A076-435D-8C10-B4E19F43E4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2970915"/>
            <a:ext cx="1321832" cy="478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98E2C8-0979-4405-8923-57D58CDC3E2D}"/>
              </a:ext>
            </a:extLst>
          </p:cNvPr>
          <p:cNvSpPr/>
          <p:nvPr/>
        </p:nvSpPr>
        <p:spPr>
          <a:xfrm>
            <a:off x="9066212" y="1600200"/>
            <a:ext cx="1219200" cy="914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4D998-7A9B-40F9-9E9D-16B1D8426A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904" y="1627713"/>
            <a:ext cx="1097815" cy="8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8603" y="102793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3196" y="1027929"/>
            <a:ext cx="1542273" cy="2055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87536-F6FE-4F19-97EE-F87802A5D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412" y="1295400"/>
            <a:ext cx="9982200" cy="556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86926" y="210505"/>
            <a:ext cx="1242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Planted 30 Species</a:t>
            </a:r>
          </a:p>
          <a:p>
            <a:pPr algn="ctr"/>
            <a:r>
              <a:rPr lang="en-US" sz="7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&gt;1,600 Plants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D02AAF-6C79-4E32-9569-A2F895B94F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12" y="0"/>
            <a:ext cx="1024466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684212" y="21050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Creative Delivery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895BAD-FB3C-4ECE-9DD7-88670F0540A0}"/>
              </a:ext>
            </a:extLst>
          </p:cNvPr>
          <p:cNvSpPr/>
          <p:nvPr/>
        </p:nvSpPr>
        <p:spPr>
          <a:xfrm>
            <a:off x="119077" y="3620913"/>
            <a:ext cx="1944164" cy="710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1027112" y="517977"/>
            <a:ext cx="1013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</a:t>
            </a:r>
            <a:r>
              <a:rPr lang="en-US" sz="4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66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Collaborate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DE4427F-7D02-4954-8885-D41A7FCE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8" y="1280848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CBC7861-135D-429F-AB04-7B279C6F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543" y="2055861"/>
            <a:ext cx="7521742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371600" algn="l"/>
              </a:tabLs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Benton Soil and Water Conservation District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City of Corvallis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Parks and Recreation Department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Public Works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Corvallis Odd Fellows Lodge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Corvallis School District</a:t>
            </a:r>
            <a:endParaRPr lang="en-US" sz="2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Corvallis Waldorf School </a:t>
            </a:r>
            <a:endParaRPr lang="en-US" sz="2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Jobs Addition Neighborhood Association</a:t>
            </a:r>
            <a:endParaRPr lang="en-US" sz="2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Marys Peak Group Sierra Club </a:t>
            </a:r>
            <a:endParaRPr lang="en-US" sz="2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Marys River Watershed Council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Natural Areas Action Team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egon State University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latin typeface="Georgia" panose="02040502050405020303" pitchFamily="18" charset="0"/>
                <a:ea typeface="Calibri" panose="020F0502020204030204" pitchFamily="34" charset="0"/>
              </a:rPr>
              <a:t>Republic Services</a:t>
            </a:r>
            <a:r>
              <a:rPr lang="en-US" sz="22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756F6D-2B63-4B2F-8336-924636B33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341" y="2330867"/>
            <a:ext cx="1655268" cy="488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30DCA5-3935-4FAE-9D7E-B4778C0276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23" y="2884085"/>
            <a:ext cx="1944164" cy="59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E40630-2CFA-489F-9999-09725E50C6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7" y="3637332"/>
            <a:ext cx="1870580" cy="6776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F2B045-07F8-4D2B-AD7D-91746FD10F57}"/>
              </a:ext>
            </a:extLst>
          </p:cNvPr>
          <p:cNvSpPr/>
          <p:nvPr/>
        </p:nvSpPr>
        <p:spPr>
          <a:xfrm>
            <a:off x="3544781" y="1837038"/>
            <a:ext cx="1183492" cy="93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5A31B6-59F0-43F9-8CF7-CD9AABFADC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589" y="1873967"/>
            <a:ext cx="1097815" cy="856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D0393-0ACF-49E2-A8ED-3256504244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244" y="4524948"/>
            <a:ext cx="2131960" cy="532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2911FE-51AB-470F-B8C8-DAC9D53AEA0D}"/>
              </a:ext>
            </a:extLst>
          </p:cNvPr>
          <p:cNvSpPr/>
          <p:nvPr/>
        </p:nvSpPr>
        <p:spPr>
          <a:xfrm>
            <a:off x="2447979" y="3585168"/>
            <a:ext cx="1761329" cy="760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D7AF2-D155-42DF-B010-AD79F70E26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979" y="3597445"/>
            <a:ext cx="1717568" cy="757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A0312-638C-47DF-9CEA-5109D2E0786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9" y="4515589"/>
            <a:ext cx="2063241" cy="825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B231E9-51E8-4069-8829-DCA039D4448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596" y="5224314"/>
            <a:ext cx="1086712" cy="1090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E1CA41-6036-4E5C-95FB-FAF6020DC762}"/>
              </a:ext>
            </a:extLst>
          </p:cNvPr>
          <p:cNvSpPr/>
          <p:nvPr/>
        </p:nvSpPr>
        <p:spPr>
          <a:xfrm>
            <a:off x="272977" y="2047227"/>
            <a:ext cx="962773" cy="141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DF6AE2-1699-4215-BF72-17EFCF6F898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7" y="2007926"/>
            <a:ext cx="1020807" cy="15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245140" y="1952804"/>
            <a:ext cx="4946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22222"/>
                </a:solidFill>
                <a:latin typeface="Georgia" panose="02040502050405020303" pitchFamily="18" charset="0"/>
              </a:rPr>
              <a:t>7,000</a:t>
            </a:r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 Plants</a:t>
            </a:r>
          </a:p>
          <a:p>
            <a:r>
              <a:rPr lang="en-US" sz="4800" b="1" dirty="0">
                <a:solidFill>
                  <a:srgbClr val="222222"/>
                </a:solidFill>
                <a:latin typeface="Georgia" panose="02040502050405020303" pitchFamily="18" charset="0"/>
              </a:rPr>
              <a:t>♾</a:t>
            </a:r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 Leaf Mulch</a:t>
            </a:r>
          </a:p>
          <a:p>
            <a:r>
              <a:rPr lang="en-US" sz="6000" b="1" dirty="0">
                <a:solidFill>
                  <a:srgbClr val="222222"/>
                </a:solidFill>
                <a:latin typeface="Georgia" panose="02040502050405020303" pitchFamily="18" charset="0"/>
              </a:rPr>
              <a:t>100s</a:t>
            </a:r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 of 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2379586" y="243100"/>
            <a:ext cx="741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North Dunawi Creek</a:t>
            </a:r>
          </a:p>
          <a:p>
            <a:pPr algn="ctr"/>
            <a:r>
              <a:rPr lang="en-US" sz="48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Regeneration Site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2E7F9-BB32-46FB-B1CE-5F1BC143B5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506" y="4045996"/>
            <a:ext cx="7416248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D474EC-7EDF-4E01-A8C8-9D774B3AF315}"/>
              </a:ext>
            </a:extLst>
          </p:cNvPr>
          <p:cNvSpPr txBox="1"/>
          <p:nvPr/>
        </p:nvSpPr>
        <p:spPr>
          <a:xfrm>
            <a:off x="5421669" y="2013986"/>
            <a:ext cx="6808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1 Underground Pipe</a:t>
            </a:r>
          </a:p>
          <a:p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2 Undersized Culverts</a:t>
            </a:r>
          </a:p>
          <a:p>
            <a:r>
              <a:rPr lang="en-US" sz="4400" b="1" dirty="0">
                <a:solidFill>
                  <a:srgbClr val="222222"/>
                </a:solidFill>
                <a:latin typeface="Georgia" panose="02040502050405020303" pitchFamily="18" charset="0"/>
              </a:rPr>
              <a:t>1 Beaver Family</a:t>
            </a:r>
            <a:endParaRPr lang="en-US" sz="44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F8A72-30FD-41F4-A781-32799E2F28DE}"/>
              </a:ext>
            </a:extLst>
          </p:cNvPr>
          <p:cNvSpPr/>
          <p:nvPr/>
        </p:nvSpPr>
        <p:spPr>
          <a:xfrm>
            <a:off x="6018212" y="4495800"/>
            <a:ext cx="12192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FC074B-71C5-4971-BF4B-E65B2503840F}"/>
              </a:ext>
            </a:extLst>
          </p:cNvPr>
          <p:cNvSpPr/>
          <p:nvPr/>
        </p:nvSpPr>
        <p:spPr>
          <a:xfrm>
            <a:off x="5962918" y="4726546"/>
            <a:ext cx="1255690" cy="173865"/>
          </a:xfrm>
          <a:custGeom>
            <a:avLst/>
            <a:gdLst>
              <a:gd name="connsiteX0" fmla="*/ 0 w 1255690"/>
              <a:gd name="connsiteY0" fmla="*/ 0 h 173865"/>
              <a:gd name="connsiteX1" fmla="*/ 109471 w 1255690"/>
              <a:gd name="connsiteY1" fmla="*/ 6440 h 173865"/>
              <a:gd name="connsiteX2" fmla="*/ 180305 w 1255690"/>
              <a:gd name="connsiteY2" fmla="*/ 12879 h 173865"/>
              <a:gd name="connsiteX3" fmla="*/ 367048 w 1255690"/>
              <a:gd name="connsiteY3" fmla="*/ 25758 h 173865"/>
              <a:gd name="connsiteX4" fmla="*/ 618186 w 1255690"/>
              <a:gd name="connsiteY4" fmla="*/ 38637 h 173865"/>
              <a:gd name="connsiteX5" fmla="*/ 656823 w 1255690"/>
              <a:gd name="connsiteY5" fmla="*/ 45077 h 173865"/>
              <a:gd name="connsiteX6" fmla="*/ 695459 w 1255690"/>
              <a:gd name="connsiteY6" fmla="*/ 57955 h 173865"/>
              <a:gd name="connsiteX7" fmla="*/ 734096 w 1255690"/>
              <a:gd name="connsiteY7" fmla="*/ 83713 h 173865"/>
              <a:gd name="connsiteX8" fmla="*/ 753414 w 1255690"/>
              <a:gd name="connsiteY8" fmla="*/ 103031 h 173865"/>
              <a:gd name="connsiteX9" fmla="*/ 766293 w 1255690"/>
              <a:gd name="connsiteY9" fmla="*/ 122350 h 173865"/>
              <a:gd name="connsiteX10" fmla="*/ 804930 w 1255690"/>
              <a:gd name="connsiteY10" fmla="*/ 148108 h 173865"/>
              <a:gd name="connsiteX11" fmla="*/ 824248 w 1255690"/>
              <a:gd name="connsiteY11" fmla="*/ 160986 h 173865"/>
              <a:gd name="connsiteX12" fmla="*/ 888643 w 1255690"/>
              <a:gd name="connsiteY12" fmla="*/ 173865 h 173865"/>
              <a:gd name="connsiteX13" fmla="*/ 1152659 w 1255690"/>
              <a:gd name="connsiteY13" fmla="*/ 167426 h 173865"/>
              <a:gd name="connsiteX14" fmla="*/ 1204175 w 1255690"/>
              <a:gd name="connsiteY14" fmla="*/ 154547 h 173865"/>
              <a:gd name="connsiteX15" fmla="*/ 1229933 w 1255690"/>
              <a:gd name="connsiteY15" fmla="*/ 148108 h 173865"/>
              <a:gd name="connsiteX16" fmla="*/ 1255690 w 1255690"/>
              <a:gd name="connsiteY16" fmla="*/ 141668 h 1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5690" h="173865">
                <a:moveTo>
                  <a:pt x="0" y="0"/>
                </a:moveTo>
                <a:lnTo>
                  <a:pt x="109471" y="6440"/>
                </a:lnTo>
                <a:cubicBezTo>
                  <a:pt x="133119" y="8129"/>
                  <a:pt x="156657" y="11190"/>
                  <a:pt x="180305" y="12879"/>
                </a:cubicBezTo>
                <a:cubicBezTo>
                  <a:pt x="458829" y="32774"/>
                  <a:pt x="152054" y="7843"/>
                  <a:pt x="367048" y="25758"/>
                </a:cubicBezTo>
                <a:cubicBezTo>
                  <a:pt x="475569" y="47464"/>
                  <a:pt x="356753" y="25565"/>
                  <a:pt x="618186" y="38637"/>
                </a:cubicBezTo>
                <a:cubicBezTo>
                  <a:pt x="631226" y="39289"/>
                  <a:pt x="644156" y="41910"/>
                  <a:pt x="656823" y="45077"/>
                </a:cubicBezTo>
                <a:cubicBezTo>
                  <a:pt x="669993" y="48369"/>
                  <a:pt x="695459" y="57955"/>
                  <a:pt x="695459" y="57955"/>
                </a:cubicBezTo>
                <a:cubicBezTo>
                  <a:pt x="708338" y="66541"/>
                  <a:pt x="723151" y="72768"/>
                  <a:pt x="734096" y="83713"/>
                </a:cubicBezTo>
                <a:cubicBezTo>
                  <a:pt x="740535" y="90152"/>
                  <a:pt x="747584" y="96035"/>
                  <a:pt x="753414" y="103031"/>
                </a:cubicBezTo>
                <a:cubicBezTo>
                  <a:pt x="758369" y="108977"/>
                  <a:pt x="760468" y="117254"/>
                  <a:pt x="766293" y="122350"/>
                </a:cubicBezTo>
                <a:cubicBezTo>
                  <a:pt x="777942" y="132543"/>
                  <a:pt x="792051" y="139522"/>
                  <a:pt x="804930" y="148108"/>
                </a:cubicBezTo>
                <a:cubicBezTo>
                  <a:pt x="811369" y="152401"/>
                  <a:pt x="816906" y="158539"/>
                  <a:pt x="824248" y="160986"/>
                </a:cubicBezTo>
                <a:cubicBezTo>
                  <a:pt x="857966" y="172226"/>
                  <a:pt x="836847" y="166466"/>
                  <a:pt x="888643" y="173865"/>
                </a:cubicBezTo>
                <a:lnTo>
                  <a:pt x="1152659" y="167426"/>
                </a:lnTo>
                <a:cubicBezTo>
                  <a:pt x="1175820" y="166419"/>
                  <a:pt x="1184205" y="160252"/>
                  <a:pt x="1204175" y="154547"/>
                </a:cubicBezTo>
                <a:cubicBezTo>
                  <a:pt x="1212685" y="152116"/>
                  <a:pt x="1221423" y="150539"/>
                  <a:pt x="1229933" y="148108"/>
                </a:cubicBezTo>
                <a:cubicBezTo>
                  <a:pt x="1254849" y="140989"/>
                  <a:pt x="1241337" y="141668"/>
                  <a:pt x="1255690" y="141668"/>
                </a:cubicBez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288E22-323B-4565-8CFF-48BB536FC1AF}"/>
              </a:ext>
            </a:extLst>
          </p:cNvPr>
          <p:cNvSpPr/>
          <p:nvPr/>
        </p:nvSpPr>
        <p:spPr>
          <a:xfrm>
            <a:off x="4797380" y="4752304"/>
            <a:ext cx="1165538" cy="169953"/>
          </a:xfrm>
          <a:custGeom>
            <a:avLst/>
            <a:gdLst>
              <a:gd name="connsiteX0" fmla="*/ 0 w 1165538"/>
              <a:gd name="connsiteY0" fmla="*/ 32197 h 169953"/>
              <a:gd name="connsiteX1" fmla="*/ 103031 w 1165538"/>
              <a:gd name="connsiteY1" fmla="*/ 45076 h 169953"/>
              <a:gd name="connsiteX2" fmla="*/ 160986 w 1165538"/>
              <a:gd name="connsiteY2" fmla="*/ 64395 h 169953"/>
              <a:gd name="connsiteX3" fmla="*/ 212502 w 1165538"/>
              <a:gd name="connsiteY3" fmla="*/ 77273 h 169953"/>
              <a:gd name="connsiteX4" fmla="*/ 244699 w 1165538"/>
              <a:gd name="connsiteY4" fmla="*/ 83713 h 169953"/>
              <a:gd name="connsiteX5" fmla="*/ 264017 w 1165538"/>
              <a:gd name="connsiteY5" fmla="*/ 90152 h 169953"/>
              <a:gd name="connsiteX6" fmla="*/ 309093 w 1165538"/>
              <a:gd name="connsiteY6" fmla="*/ 96592 h 169953"/>
              <a:gd name="connsiteX7" fmla="*/ 347730 w 1165538"/>
              <a:gd name="connsiteY7" fmla="*/ 103031 h 169953"/>
              <a:gd name="connsiteX8" fmla="*/ 412124 w 1165538"/>
              <a:gd name="connsiteY8" fmla="*/ 122350 h 169953"/>
              <a:gd name="connsiteX9" fmla="*/ 437882 w 1165538"/>
              <a:gd name="connsiteY9" fmla="*/ 128789 h 169953"/>
              <a:gd name="connsiteX10" fmla="*/ 508716 w 1165538"/>
              <a:gd name="connsiteY10" fmla="*/ 135228 h 169953"/>
              <a:gd name="connsiteX11" fmla="*/ 528034 w 1165538"/>
              <a:gd name="connsiteY11" fmla="*/ 141668 h 169953"/>
              <a:gd name="connsiteX12" fmla="*/ 656823 w 1165538"/>
              <a:gd name="connsiteY12" fmla="*/ 154547 h 169953"/>
              <a:gd name="connsiteX13" fmla="*/ 811369 w 1165538"/>
              <a:gd name="connsiteY13" fmla="*/ 160986 h 169953"/>
              <a:gd name="connsiteX14" fmla="*/ 888643 w 1165538"/>
              <a:gd name="connsiteY14" fmla="*/ 135228 h 169953"/>
              <a:gd name="connsiteX15" fmla="*/ 907961 w 1165538"/>
              <a:gd name="connsiteY15" fmla="*/ 128789 h 169953"/>
              <a:gd name="connsiteX16" fmla="*/ 927279 w 1165538"/>
              <a:gd name="connsiteY16" fmla="*/ 122350 h 169953"/>
              <a:gd name="connsiteX17" fmla="*/ 946597 w 1165538"/>
              <a:gd name="connsiteY17" fmla="*/ 109471 h 169953"/>
              <a:gd name="connsiteX18" fmla="*/ 985234 w 1165538"/>
              <a:gd name="connsiteY18" fmla="*/ 96592 h 169953"/>
              <a:gd name="connsiteX19" fmla="*/ 1004552 w 1165538"/>
              <a:gd name="connsiteY19" fmla="*/ 83713 h 169953"/>
              <a:gd name="connsiteX20" fmla="*/ 1043189 w 1165538"/>
              <a:gd name="connsiteY20" fmla="*/ 70834 h 169953"/>
              <a:gd name="connsiteX21" fmla="*/ 1062507 w 1165538"/>
              <a:gd name="connsiteY21" fmla="*/ 57955 h 169953"/>
              <a:gd name="connsiteX22" fmla="*/ 1081826 w 1165538"/>
              <a:gd name="connsiteY22" fmla="*/ 38637 h 169953"/>
              <a:gd name="connsiteX23" fmla="*/ 1159099 w 1165538"/>
              <a:gd name="connsiteY23" fmla="*/ 0 h 169953"/>
              <a:gd name="connsiteX24" fmla="*/ 1165538 w 1165538"/>
              <a:gd name="connsiteY24" fmla="*/ 0 h 16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538" h="169953">
                <a:moveTo>
                  <a:pt x="0" y="32197"/>
                </a:moveTo>
                <a:cubicBezTo>
                  <a:pt x="12515" y="33588"/>
                  <a:pt x="85975" y="41140"/>
                  <a:pt x="103031" y="45076"/>
                </a:cubicBezTo>
                <a:cubicBezTo>
                  <a:pt x="186943" y="64440"/>
                  <a:pt x="109371" y="51492"/>
                  <a:pt x="160986" y="64395"/>
                </a:cubicBezTo>
                <a:cubicBezTo>
                  <a:pt x="178158" y="68688"/>
                  <a:pt x="195145" y="73801"/>
                  <a:pt x="212502" y="77273"/>
                </a:cubicBezTo>
                <a:cubicBezTo>
                  <a:pt x="223234" y="79420"/>
                  <a:pt x="234081" y="81058"/>
                  <a:pt x="244699" y="83713"/>
                </a:cubicBezTo>
                <a:cubicBezTo>
                  <a:pt x="251284" y="85359"/>
                  <a:pt x="257361" y="88821"/>
                  <a:pt x="264017" y="90152"/>
                </a:cubicBezTo>
                <a:cubicBezTo>
                  <a:pt x="278900" y="93129"/>
                  <a:pt x="294092" y="94284"/>
                  <a:pt x="309093" y="96592"/>
                </a:cubicBezTo>
                <a:cubicBezTo>
                  <a:pt x="321998" y="98577"/>
                  <a:pt x="334927" y="100470"/>
                  <a:pt x="347730" y="103031"/>
                </a:cubicBezTo>
                <a:cubicBezTo>
                  <a:pt x="398840" y="113253"/>
                  <a:pt x="346406" y="105922"/>
                  <a:pt x="412124" y="122350"/>
                </a:cubicBezTo>
                <a:cubicBezTo>
                  <a:pt x="420710" y="124496"/>
                  <a:pt x="429109" y="127619"/>
                  <a:pt x="437882" y="128789"/>
                </a:cubicBezTo>
                <a:cubicBezTo>
                  <a:pt x="461383" y="131922"/>
                  <a:pt x="485105" y="133082"/>
                  <a:pt x="508716" y="135228"/>
                </a:cubicBezTo>
                <a:cubicBezTo>
                  <a:pt x="515155" y="137375"/>
                  <a:pt x="521449" y="140022"/>
                  <a:pt x="528034" y="141668"/>
                </a:cubicBezTo>
                <a:cubicBezTo>
                  <a:pt x="574456" y="153274"/>
                  <a:pt x="600660" y="150803"/>
                  <a:pt x="656823" y="154547"/>
                </a:cubicBezTo>
                <a:cubicBezTo>
                  <a:pt x="732169" y="179663"/>
                  <a:pt x="681905" y="168179"/>
                  <a:pt x="811369" y="160986"/>
                </a:cubicBezTo>
                <a:lnTo>
                  <a:pt x="888643" y="135228"/>
                </a:lnTo>
                <a:lnTo>
                  <a:pt x="907961" y="128789"/>
                </a:lnTo>
                <a:lnTo>
                  <a:pt x="927279" y="122350"/>
                </a:lnTo>
                <a:cubicBezTo>
                  <a:pt x="933718" y="118057"/>
                  <a:pt x="939525" y="112614"/>
                  <a:pt x="946597" y="109471"/>
                </a:cubicBezTo>
                <a:cubicBezTo>
                  <a:pt x="959003" y="103957"/>
                  <a:pt x="985234" y="96592"/>
                  <a:pt x="985234" y="96592"/>
                </a:cubicBezTo>
                <a:cubicBezTo>
                  <a:pt x="991673" y="92299"/>
                  <a:pt x="997480" y="86856"/>
                  <a:pt x="1004552" y="83713"/>
                </a:cubicBezTo>
                <a:cubicBezTo>
                  <a:pt x="1016958" y="78199"/>
                  <a:pt x="1043189" y="70834"/>
                  <a:pt x="1043189" y="70834"/>
                </a:cubicBezTo>
                <a:cubicBezTo>
                  <a:pt x="1049628" y="66541"/>
                  <a:pt x="1056562" y="62909"/>
                  <a:pt x="1062507" y="57955"/>
                </a:cubicBezTo>
                <a:cubicBezTo>
                  <a:pt x="1069503" y="52125"/>
                  <a:pt x="1074637" y="44228"/>
                  <a:pt x="1081826" y="38637"/>
                </a:cubicBezTo>
                <a:cubicBezTo>
                  <a:pt x="1098571" y="25613"/>
                  <a:pt x="1134885" y="0"/>
                  <a:pt x="1159099" y="0"/>
                </a:cubicBezTo>
                <a:lnTo>
                  <a:pt x="1165538" y="0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3419A1-B3F9-4FCD-8EFD-A542C6FAF26A}"/>
              </a:ext>
            </a:extLst>
          </p:cNvPr>
          <p:cNvSpPr/>
          <p:nvPr/>
        </p:nvSpPr>
        <p:spPr>
          <a:xfrm>
            <a:off x="7254910" y="4833257"/>
            <a:ext cx="1949380" cy="494811"/>
          </a:xfrm>
          <a:custGeom>
            <a:avLst/>
            <a:gdLst>
              <a:gd name="connsiteX0" fmla="*/ 0 w 1949380"/>
              <a:gd name="connsiteY0" fmla="*/ 40194 h 494811"/>
              <a:gd name="connsiteX1" fmla="*/ 70338 w 1949380"/>
              <a:gd name="connsiteY1" fmla="*/ 30145 h 494811"/>
              <a:gd name="connsiteX2" fmla="*/ 100483 w 1949380"/>
              <a:gd name="connsiteY2" fmla="*/ 20097 h 494811"/>
              <a:gd name="connsiteX3" fmla="*/ 211015 w 1949380"/>
              <a:gd name="connsiteY3" fmla="*/ 0 h 494811"/>
              <a:gd name="connsiteX4" fmla="*/ 381837 w 1949380"/>
              <a:gd name="connsiteY4" fmla="*/ 20097 h 494811"/>
              <a:gd name="connsiteX5" fmla="*/ 422031 w 1949380"/>
              <a:gd name="connsiteY5" fmla="*/ 30145 h 494811"/>
              <a:gd name="connsiteX6" fmla="*/ 482321 w 1949380"/>
              <a:gd name="connsiteY6" fmla="*/ 50242 h 494811"/>
              <a:gd name="connsiteX7" fmla="*/ 512466 w 1949380"/>
              <a:gd name="connsiteY7" fmla="*/ 70339 h 494811"/>
              <a:gd name="connsiteX8" fmla="*/ 552659 w 1949380"/>
              <a:gd name="connsiteY8" fmla="*/ 80387 h 494811"/>
              <a:gd name="connsiteX9" fmla="*/ 612949 w 1949380"/>
              <a:gd name="connsiteY9" fmla="*/ 100484 h 494811"/>
              <a:gd name="connsiteX10" fmla="*/ 643094 w 1949380"/>
              <a:gd name="connsiteY10" fmla="*/ 110532 h 494811"/>
              <a:gd name="connsiteX11" fmla="*/ 673239 w 1949380"/>
              <a:gd name="connsiteY11" fmla="*/ 120580 h 494811"/>
              <a:gd name="connsiteX12" fmla="*/ 723481 w 1949380"/>
              <a:gd name="connsiteY12" fmla="*/ 130629 h 494811"/>
              <a:gd name="connsiteX13" fmla="*/ 763675 w 1949380"/>
              <a:gd name="connsiteY13" fmla="*/ 140677 h 494811"/>
              <a:gd name="connsiteX14" fmla="*/ 1336431 w 1949380"/>
              <a:gd name="connsiteY14" fmla="*/ 160774 h 494811"/>
              <a:gd name="connsiteX15" fmla="*/ 1457011 w 1949380"/>
              <a:gd name="connsiteY15" fmla="*/ 180870 h 494811"/>
              <a:gd name="connsiteX16" fmla="*/ 1487156 w 1949380"/>
              <a:gd name="connsiteY16" fmla="*/ 190919 h 494811"/>
              <a:gd name="connsiteX17" fmla="*/ 1577591 w 1949380"/>
              <a:gd name="connsiteY17" fmla="*/ 211016 h 494811"/>
              <a:gd name="connsiteX18" fmla="*/ 1637881 w 1949380"/>
              <a:gd name="connsiteY18" fmla="*/ 231112 h 494811"/>
              <a:gd name="connsiteX19" fmla="*/ 1668026 w 1949380"/>
              <a:gd name="connsiteY19" fmla="*/ 241161 h 494811"/>
              <a:gd name="connsiteX20" fmla="*/ 1698171 w 1949380"/>
              <a:gd name="connsiteY20" fmla="*/ 261257 h 494811"/>
              <a:gd name="connsiteX21" fmla="*/ 1758461 w 1949380"/>
              <a:gd name="connsiteY21" fmla="*/ 351692 h 494811"/>
              <a:gd name="connsiteX22" fmla="*/ 1778558 w 1949380"/>
              <a:gd name="connsiteY22" fmla="*/ 381838 h 494811"/>
              <a:gd name="connsiteX23" fmla="*/ 1798655 w 1949380"/>
              <a:gd name="connsiteY23" fmla="*/ 411983 h 494811"/>
              <a:gd name="connsiteX24" fmla="*/ 1808703 w 1949380"/>
              <a:gd name="connsiteY24" fmla="*/ 442128 h 494811"/>
              <a:gd name="connsiteX25" fmla="*/ 1838848 w 1949380"/>
              <a:gd name="connsiteY25" fmla="*/ 452176 h 494811"/>
              <a:gd name="connsiteX26" fmla="*/ 1929283 w 1949380"/>
              <a:gd name="connsiteY26" fmla="*/ 492369 h 494811"/>
              <a:gd name="connsiteX27" fmla="*/ 1949380 w 1949380"/>
              <a:gd name="connsiteY27" fmla="*/ 482321 h 49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49380" h="494811">
                <a:moveTo>
                  <a:pt x="0" y="40194"/>
                </a:moveTo>
                <a:cubicBezTo>
                  <a:pt x="23446" y="36844"/>
                  <a:pt x="47114" y="34790"/>
                  <a:pt x="70338" y="30145"/>
                </a:cubicBezTo>
                <a:cubicBezTo>
                  <a:pt x="80724" y="28068"/>
                  <a:pt x="90097" y="22174"/>
                  <a:pt x="100483" y="20097"/>
                </a:cubicBezTo>
                <a:cubicBezTo>
                  <a:pt x="280510" y="-15909"/>
                  <a:pt x="91859" y="29788"/>
                  <a:pt x="211015" y="0"/>
                </a:cubicBezTo>
                <a:cubicBezTo>
                  <a:pt x="436008" y="16070"/>
                  <a:pt x="290477" y="-6006"/>
                  <a:pt x="381837" y="20097"/>
                </a:cubicBezTo>
                <a:cubicBezTo>
                  <a:pt x="395116" y="23891"/>
                  <a:pt x="408803" y="26177"/>
                  <a:pt x="422031" y="30145"/>
                </a:cubicBezTo>
                <a:cubicBezTo>
                  <a:pt x="442321" y="36232"/>
                  <a:pt x="482321" y="50242"/>
                  <a:pt x="482321" y="50242"/>
                </a:cubicBezTo>
                <a:cubicBezTo>
                  <a:pt x="492369" y="56941"/>
                  <a:pt x="501366" y="65582"/>
                  <a:pt x="512466" y="70339"/>
                </a:cubicBezTo>
                <a:cubicBezTo>
                  <a:pt x="525159" y="75779"/>
                  <a:pt x="539431" y="76419"/>
                  <a:pt x="552659" y="80387"/>
                </a:cubicBezTo>
                <a:cubicBezTo>
                  <a:pt x="572949" y="86474"/>
                  <a:pt x="592852" y="93785"/>
                  <a:pt x="612949" y="100484"/>
                </a:cubicBezTo>
                <a:lnTo>
                  <a:pt x="643094" y="110532"/>
                </a:lnTo>
                <a:cubicBezTo>
                  <a:pt x="653142" y="113881"/>
                  <a:pt x="662853" y="118503"/>
                  <a:pt x="673239" y="120580"/>
                </a:cubicBezTo>
                <a:cubicBezTo>
                  <a:pt x="689986" y="123930"/>
                  <a:pt x="706809" y="126924"/>
                  <a:pt x="723481" y="130629"/>
                </a:cubicBezTo>
                <a:cubicBezTo>
                  <a:pt x="736962" y="133625"/>
                  <a:pt x="750025" y="138577"/>
                  <a:pt x="763675" y="140677"/>
                </a:cubicBezTo>
                <a:cubicBezTo>
                  <a:pt x="933530" y="166808"/>
                  <a:pt x="1250084" y="158975"/>
                  <a:pt x="1336431" y="160774"/>
                </a:cubicBezTo>
                <a:cubicBezTo>
                  <a:pt x="1442930" y="187398"/>
                  <a:pt x="1284492" y="149503"/>
                  <a:pt x="1457011" y="180870"/>
                </a:cubicBezTo>
                <a:cubicBezTo>
                  <a:pt x="1467432" y="182765"/>
                  <a:pt x="1476880" y="188350"/>
                  <a:pt x="1487156" y="190919"/>
                </a:cubicBezTo>
                <a:cubicBezTo>
                  <a:pt x="1544565" y="205271"/>
                  <a:pt x="1525984" y="195534"/>
                  <a:pt x="1577591" y="211016"/>
                </a:cubicBezTo>
                <a:cubicBezTo>
                  <a:pt x="1597881" y="217103"/>
                  <a:pt x="1617784" y="224413"/>
                  <a:pt x="1637881" y="231112"/>
                </a:cubicBezTo>
                <a:cubicBezTo>
                  <a:pt x="1647929" y="234461"/>
                  <a:pt x="1659213" y="235286"/>
                  <a:pt x="1668026" y="241161"/>
                </a:cubicBezTo>
                <a:lnTo>
                  <a:pt x="1698171" y="261257"/>
                </a:lnTo>
                <a:lnTo>
                  <a:pt x="1758461" y="351692"/>
                </a:lnTo>
                <a:lnTo>
                  <a:pt x="1778558" y="381838"/>
                </a:lnTo>
                <a:lnTo>
                  <a:pt x="1798655" y="411983"/>
                </a:lnTo>
                <a:cubicBezTo>
                  <a:pt x="1802004" y="422031"/>
                  <a:pt x="1801213" y="434638"/>
                  <a:pt x="1808703" y="442128"/>
                </a:cubicBezTo>
                <a:cubicBezTo>
                  <a:pt x="1816193" y="449618"/>
                  <a:pt x="1829374" y="447439"/>
                  <a:pt x="1838848" y="452176"/>
                </a:cubicBezTo>
                <a:cubicBezTo>
                  <a:pt x="1860497" y="463000"/>
                  <a:pt x="1903357" y="505331"/>
                  <a:pt x="1929283" y="492369"/>
                </a:cubicBezTo>
                <a:lnTo>
                  <a:pt x="1949380" y="482321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69F17F-EF9E-434B-B5AB-9D09E5CCB9DB}"/>
              </a:ext>
            </a:extLst>
          </p:cNvPr>
          <p:cNvSpPr/>
          <p:nvPr/>
        </p:nvSpPr>
        <p:spPr>
          <a:xfrm>
            <a:off x="9324870" y="5406013"/>
            <a:ext cx="894304" cy="1115367"/>
          </a:xfrm>
          <a:custGeom>
            <a:avLst/>
            <a:gdLst>
              <a:gd name="connsiteX0" fmla="*/ 0 w 894304"/>
              <a:gd name="connsiteY0" fmla="*/ 0 h 1115367"/>
              <a:gd name="connsiteX1" fmla="*/ 40194 w 894304"/>
              <a:gd name="connsiteY1" fmla="*/ 80387 h 1115367"/>
              <a:gd name="connsiteX2" fmla="*/ 70339 w 894304"/>
              <a:gd name="connsiteY2" fmla="*/ 90435 h 1115367"/>
              <a:gd name="connsiteX3" fmla="*/ 120581 w 894304"/>
              <a:gd name="connsiteY3" fmla="*/ 130629 h 1115367"/>
              <a:gd name="connsiteX4" fmla="*/ 140677 w 894304"/>
              <a:gd name="connsiteY4" fmla="*/ 160774 h 1115367"/>
              <a:gd name="connsiteX5" fmla="*/ 170822 w 894304"/>
              <a:gd name="connsiteY5" fmla="*/ 180871 h 1115367"/>
              <a:gd name="connsiteX6" fmla="*/ 221064 w 894304"/>
              <a:gd name="connsiteY6" fmla="*/ 241161 h 1115367"/>
              <a:gd name="connsiteX7" fmla="*/ 251209 w 894304"/>
              <a:gd name="connsiteY7" fmla="*/ 261257 h 1115367"/>
              <a:gd name="connsiteX8" fmla="*/ 301451 w 894304"/>
              <a:gd name="connsiteY8" fmla="*/ 321547 h 1115367"/>
              <a:gd name="connsiteX9" fmla="*/ 331596 w 894304"/>
              <a:gd name="connsiteY9" fmla="*/ 341644 h 1115367"/>
              <a:gd name="connsiteX10" fmla="*/ 401934 w 894304"/>
              <a:gd name="connsiteY10" fmla="*/ 422031 h 1115367"/>
              <a:gd name="connsiteX11" fmla="*/ 432079 w 894304"/>
              <a:gd name="connsiteY11" fmla="*/ 482321 h 1115367"/>
              <a:gd name="connsiteX12" fmla="*/ 462225 w 894304"/>
              <a:gd name="connsiteY12" fmla="*/ 502418 h 1115367"/>
              <a:gd name="connsiteX13" fmla="*/ 502418 w 894304"/>
              <a:gd name="connsiteY13" fmla="*/ 552660 h 1115367"/>
              <a:gd name="connsiteX14" fmla="*/ 522515 w 894304"/>
              <a:gd name="connsiteY14" fmla="*/ 582805 h 1115367"/>
              <a:gd name="connsiteX15" fmla="*/ 552660 w 894304"/>
              <a:gd name="connsiteY15" fmla="*/ 612950 h 1115367"/>
              <a:gd name="connsiteX16" fmla="*/ 602901 w 894304"/>
              <a:gd name="connsiteY16" fmla="*/ 663191 h 1115367"/>
              <a:gd name="connsiteX17" fmla="*/ 653143 w 894304"/>
              <a:gd name="connsiteY17" fmla="*/ 713433 h 1115367"/>
              <a:gd name="connsiteX18" fmla="*/ 673240 w 894304"/>
              <a:gd name="connsiteY18" fmla="*/ 743578 h 1115367"/>
              <a:gd name="connsiteX19" fmla="*/ 733530 w 894304"/>
              <a:gd name="connsiteY19" fmla="*/ 793820 h 1115367"/>
              <a:gd name="connsiteX20" fmla="*/ 803868 w 894304"/>
              <a:gd name="connsiteY20" fmla="*/ 884255 h 1115367"/>
              <a:gd name="connsiteX21" fmla="*/ 834014 w 894304"/>
              <a:gd name="connsiteY21" fmla="*/ 944545 h 1115367"/>
              <a:gd name="connsiteX22" fmla="*/ 864159 w 894304"/>
              <a:gd name="connsiteY22" fmla="*/ 1004835 h 1115367"/>
              <a:gd name="connsiteX23" fmla="*/ 894304 w 894304"/>
              <a:gd name="connsiteY23" fmla="*/ 1115367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4304" h="1115367">
                <a:moveTo>
                  <a:pt x="0" y="0"/>
                </a:moveTo>
                <a:cubicBezTo>
                  <a:pt x="6069" y="15173"/>
                  <a:pt x="22487" y="66221"/>
                  <a:pt x="40194" y="80387"/>
                </a:cubicBezTo>
                <a:cubicBezTo>
                  <a:pt x="48465" y="87004"/>
                  <a:pt x="60291" y="87086"/>
                  <a:pt x="70339" y="90435"/>
                </a:cubicBezTo>
                <a:cubicBezTo>
                  <a:pt x="127930" y="176824"/>
                  <a:pt x="51245" y="75160"/>
                  <a:pt x="120581" y="130629"/>
                </a:cubicBezTo>
                <a:cubicBezTo>
                  <a:pt x="130011" y="138173"/>
                  <a:pt x="132138" y="152235"/>
                  <a:pt x="140677" y="160774"/>
                </a:cubicBezTo>
                <a:cubicBezTo>
                  <a:pt x="149216" y="169314"/>
                  <a:pt x="161544" y="173140"/>
                  <a:pt x="170822" y="180871"/>
                </a:cubicBezTo>
                <a:cubicBezTo>
                  <a:pt x="269602" y="263188"/>
                  <a:pt x="142013" y="162112"/>
                  <a:pt x="221064" y="241161"/>
                </a:cubicBezTo>
                <a:cubicBezTo>
                  <a:pt x="229603" y="249700"/>
                  <a:pt x="241161" y="254558"/>
                  <a:pt x="251209" y="261257"/>
                </a:cubicBezTo>
                <a:cubicBezTo>
                  <a:pt x="270970" y="290897"/>
                  <a:pt x="272438" y="297369"/>
                  <a:pt x="301451" y="321547"/>
                </a:cubicBezTo>
                <a:cubicBezTo>
                  <a:pt x="310729" y="329278"/>
                  <a:pt x="321548" y="334945"/>
                  <a:pt x="331596" y="341644"/>
                </a:cubicBezTo>
                <a:cubicBezTo>
                  <a:pt x="378488" y="411982"/>
                  <a:pt x="351692" y="388536"/>
                  <a:pt x="401934" y="422031"/>
                </a:cubicBezTo>
                <a:cubicBezTo>
                  <a:pt x="410106" y="446546"/>
                  <a:pt x="412602" y="462844"/>
                  <a:pt x="432079" y="482321"/>
                </a:cubicBezTo>
                <a:cubicBezTo>
                  <a:pt x="440619" y="490861"/>
                  <a:pt x="452176" y="495719"/>
                  <a:pt x="462225" y="502418"/>
                </a:cubicBezTo>
                <a:cubicBezTo>
                  <a:pt x="481786" y="561103"/>
                  <a:pt x="456968" y="507210"/>
                  <a:pt x="502418" y="552660"/>
                </a:cubicBezTo>
                <a:cubicBezTo>
                  <a:pt x="510957" y="561199"/>
                  <a:pt x="514784" y="573527"/>
                  <a:pt x="522515" y="582805"/>
                </a:cubicBezTo>
                <a:cubicBezTo>
                  <a:pt x="531612" y="593722"/>
                  <a:pt x="543563" y="602033"/>
                  <a:pt x="552660" y="612950"/>
                </a:cubicBezTo>
                <a:cubicBezTo>
                  <a:pt x="594527" y="663191"/>
                  <a:pt x="547635" y="626348"/>
                  <a:pt x="602901" y="663191"/>
                </a:cubicBezTo>
                <a:cubicBezTo>
                  <a:pt x="656493" y="743578"/>
                  <a:pt x="586154" y="646444"/>
                  <a:pt x="653143" y="713433"/>
                </a:cubicBezTo>
                <a:cubicBezTo>
                  <a:pt x="661682" y="721972"/>
                  <a:pt x="665509" y="734300"/>
                  <a:pt x="673240" y="743578"/>
                </a:cubicBezTo>
                <a:cubicBezTo>
                  <a:pt x="697418" y="772591"/>
                  <a:pt x="703890" y="774059"/>
                  <a:pt x="733530" y="793820"/>
                </a:cubicBezTo>
                <a:cubicBezTo>
                  <a:pt x="781606" y="865934"/>
                  <a:pt x="756644" y="837031"/>
                  <a:pt x="803868" y="884255"/>
                </a:cubicBezTo>
                <a:cubicBezTo>
                  <a:pt x="829129" y="960032"/>
                  <a:pt x="795052" y="866621"/>
                  <a:pt x="834014" y="944545"/>
                </a:cubicBezTo>
                <a:cubicBezTo>
                  <a:pt x="875616" y="1027749"/>
                  <a:pt x="806563" y="918443"/>
                  <a:pt x="864159" y="1004835"/>
                </a:cubicBezTo>
                <a:cubicBezTo>
                  <a:pt x="885184" y="1109964"/>
                  <a:pt x="860100" y="1081167"/>
                  <a:pt x="894304" y="1115367"/>
                </a:cubicBezTo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5791200"/>
            <a:ext cx="2468880" cy="85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C856-14D8-475A-988A-A011722BFDAD}"/>
              </a:ext>
            </a:extLst>
          </p:cNvPr>
          <p:cNvSpPr txBox="1"/>
          <p:nvPr/>
        </p:nvSpPr>
        <p:spPr>
          <a:xfrm>
            <a:off x="412941" y="2208261"/>
            <a:ext cx="1136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Culvert Replacement Design</a:t>
            </a:r>
            <a:endParaRPr lang="en-US" sz="4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64CC7-43C2-4DD5-A8F6-C82361A597F3}"/>
              </a:ext>
            </a:extLst>
          </p:cNvPr>
          <p:cNvSpPr txBox="1"/>
          <p:nvPr/>
        </p:nvSpPr>
        <p:spPr>
          <a:xfrm>
            <a:off x="-1" y="-152400"/>
            <a:ext cx="1218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North Dunawi Creek Regeneration Site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9792-7179-4EA1-BB3F-5AE073E60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926" y="0"/>
            <a:ext cx="1542273" cy="205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1104-66FD-4B67-B24D-26E9D0960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1" b="849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012" y="0"/>
            <a:ext cx="1542273" cy="205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D791B-A0E5-40FA-84B8-F8CDE6151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973" y="2960066"/>
            <a:ext cx="77628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1444</TotalTime>
  <Words>303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Georgia</vt:lpstr>
      <vt:lpstr>Earthtones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David Eckert</cp:lastModifiedBy>
  <cp:revision>52</cp:revision>
  <dcterms:created xsi:type="dcterms:W3CDTF">2021-01-10T19:35:12Z</dcterms:created>
  <dcterms:modified xsi:type="dcterms:W3CDTF">2021-01-25T21:31:11Z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