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A841-676A-4504-B102-5233816DF776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F6041-90A6-4AA6-B239-42AFE68F67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59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9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9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10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1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11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28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23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6041-90A6-4AA6-B239-42AFE68F67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16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96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1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94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05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42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0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3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3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1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ED25-5248-4A54-95DD-FC1F0839FF2D}" type="datetimeFigureOut">
              <a:rPr lang="cs-CZ" smtClean="0"/>
              <a:t>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D3E-D46D-4A2B-A90E-C8FB292AF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427"/>
          <a:stretch>
            <a:fillRect/>
          </a:stretch>
        </p:blipFill>
        <p:spPr>
          <a:xfrm>
            <a:off x="0" y="0"/>
            <a:ext cx="9157641" cy="6868231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83568" y="188640"/>
            <a:ext cx="5486400" cy="804862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Před svatou bránou na Velehradě… ještě plni sil…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427"/>
          <a:stretch>
            <a:fillRect/>
          </a:stretch>
        </p:blipFill>
        <p:spPr>
          <a:xfrm>
            <a:off x="-30155" y="-10074"/>
            <a:ext cx="9144000" cy="685800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486400" cy="566738"/>
          </a:xfrm>
        </p:spPr>
        <p:txBody>
          <a:bodyPr/>
          <a:lstStyle/>
          <a:p>
            <a:r>
              <a:rPr lang="cs-CZ" dirty="0" smtClean="0"/>
              <a:t>       </a:t>
            </a:r>
            <a:r>
              <a:rPr lang="cs-CZ" sz="2400" dirty="0" smtClean="0"/>
              <a:t>Ranní modlitba v sokolovně ve Štípě</a:t>
            </a:r>
            <a:endParaRPr lang="cs-CZ" sz="2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059832" y="-1107504"/>
            <a:ext cx="5486400" cy="804862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486400" cy="5667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Putujeme loukami…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50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79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5949280"/>
            <a:ext cx="5486400" cy="56673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Putujeme městy…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19672" y="7317432"/>
            <a:ext cx="5486400" cy="8048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97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963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86400" cy="56673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sz="2800" dirty="0" smtClean="0">
                <a:solidFill>
                  <a:schemeClr val="bg1"/>
                </a:solidFill>
              </a:rPr>
              <a:t>Putujeme lesy…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10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427"/>
          <a:stretch>
            <a:fillRect/>
          </a:stretch>
        </p:blipFill>
        <p:spPr>
          <a:xfrm>
            <a:off x="1927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52565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Děkujeme a prosíme…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Po mši svaté v kapli sv. Zdislavy v Oldřichovicích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19672" y="7461448"/>
            <a:ext cx="5486400" cy="8048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97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427"/>
          <a:stretch>
            <a:fillRect/>
          </a:stretch>
        </p:blipFill>
        <p:spPr>
          <a:xfrm>
            <a:off x="0" y="-9195"/>
            <a:ext cx="9156260" cy="686719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486400" cy="56673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Večerní modlitba před zaslouženým odpočinkem…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1680" y="7605464"/>
            <a:ext cx="5486400" cy="8048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9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427"/>
          <a:stretch>
            <a:fillRect/>
          </a:stretch>
        </p:blipFill>
        <p:spPr>
          <a:xfrm>
            <a:off x="0" y="8586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6165304"/>
            <a:ext cx="5486400" cy="56673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Unavení, ale šťastní v cíli svého putování…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712" y="7461448"/>
            <a:ext cx="5486400" cy="8048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9380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</Words>
  <Application>Microsoft Office PowerPoint</Application>
  <PresentationFormat>Předvádění na obrazovce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       Ranní modlitba v sokolovně ve Štípě</vt:lpstr>
      <vt:lpstr>Putujeme loukami…</vt:lpstr>
      <vt:lpstr>Putujeme městy…</vt:lpstr>
      <vt:lpstr>   Putujeme lesy…</vt:lpstr>
      <vt:lpstr>Děkujeme a prosíme… Po mši svaté v kapli sv. Zdislavy v Oldřichovicích </vt:lpstr>
      <vt:lpstr>Večerní modlitba před zaslouženým odpočinkem…</vt:lpstr>
      <vt:lpstr>Unavení, ale šťastní v cíli svého putování…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Zaboj Josef</dc:creator>
  <cp:lastModifiedBy>Zaboj Josef</cp:lastModifiedBy>
  <cp:revision>4</cp:revision>
  <dcterms:created xsi:type="dcterms:W3CDTF">2016-07-07T11:16:44Z</dcterms:created>
  <dcterms:modified xsi:type="dcterms:W3CDTF">2016-07-07T11:44:08Z</dcterms:modified>
</cp:coreProperties>
</file>