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45" y="38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BA985-F512-5B64-CFEA-D8AB8A0E5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D1788-76B7-DC13-A04E-2AD399D2E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571BE-F53D-9153-9465-7D9E08A14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0384D-50CC-7009-511F-27FC38B6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8D7A8-6EC1-9BAB-8FA4-A21253DCA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5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E936-764F-9AC2-A5E6-53C659D2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01222-11DF-05EE-2739-B35252433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8F11F-ED9D-70CC-CB29-06C2843F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42FE3-B211-F425-2A93-5AA15D7A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5466-6665-F58B-4F32-AA4E3088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A4A48B-FACF-FBF5-2C9F-88137C3C5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EBADA-7EBC-CB2E-4240-0E597CB6B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04B9A-1EE6-E46A-523C-70E8A73C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584FA-3AC0-9569-8922-95F5B5C7D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4E80B-E7A0-2428-9CEE-D3C3C40F1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1B30-3498-14DD-4AC8-3383091C5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866B4-4FC9-C23C-27A2-D0F83BB31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57C2F-1869-E74D-16EE-C16A01C2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BBEFE-767B-5E7D-48B9-B6E0AAAD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25B46-C105-736E-1044-28360EB8D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2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FBF0-375E-4CE0-1AED-508B5E284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BB78C-6CC8-E3C0-3E2C-0C354054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4F4E8-1BA0-5084-1D82-F578935C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208AB-AA00-4E03-E983-464002D4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FE887-1621-FD5B-E9DB-DA0B0BF0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1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57D2-38AE-2C43-6B66-969137214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D3AFE-0384-F62E-0532-77661D6578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F703B-B672-CE07-D334-7801F3CDC3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4F060-DDE8-EAAE-F18F-4B1471F6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DEB1E-F164-6E07-7F5F-641698C3E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8FE42-0DDA-BB83-498B-07843CF4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4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DF53-DC3C-827E-9260-F6964D49A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08A55C-1A27-52E4-34A2-06F7DAB6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18F63-9AF2-4267-9205-AB285D936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81931B-8F21-F66A-2332-5D859D307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F75554-3A7E-9AA3-E8C3-5B17976C7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AA4A9F-D463-9E4F-90EB-A88A37F0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52C31D-4C69-079E-EAE5-6B58CAC75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59DD01-7D0E-84AC-8F44-4860AC86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5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4305-3EB1-F82B-9AD0-5D98BB81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A217C0-6016-A89F-B312-722E9980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D7CF8-F384-4A16-E114-8E34DBCD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FA9A9-34CC-206A-943D-09FB031B5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5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E05478-DAB9-5409-7C04-A28592E5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D9AB4F-5302-FB98-795B-6D14D073F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40853-0AAB-CA87-CDFA-FCCFBDEB3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CE250-1F58-1B3C-F411-EC9EF9AB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AE775-BEAE-60B8-92DF-54593ACBA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D2166A-66FC-3684-68E6-63343B6EB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794AF-CFED-E3F4-9849-BD228C60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CC540-9DDB-932E-5FC5-0F0A99B19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C091F-1482-ACE4-5155-872807B35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6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9A5B-0FEC-499D-F41D-DD8D8DE83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2DB381-1FEB-D3DC-6856-3D1701A9E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0AE858-0769-FC0B-3C6E-56FF5DBB0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1DF76-5409-4B41-7E31-FB720F2B3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E58B-6B81-3504-75D4-AB1A0D1E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94478-F5EF-7B16-0FE2-4FC6A394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7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CD144-D7FB-625B-1053-0194EE00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EB2B9-6F6F-B53D-747B-B4B2B9DCF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807A1-DF87-9BB3-7368-0A574273B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977D3-3B79-4D57-8BAD-CDB923BB3646}" type="datetimeFigureOut">
              <a:rPr lang="en-US" smtClean="0"/>
              <a:t>8/3/2022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395E1-E983-736F-C965-834F5EB61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A4507-6396-7482-D64C-B48CF8DE1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1D02-C9B4-48FE-9832-2B8B8F99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D4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02DBE8C-3A22-6ED4-0F38-58728FE610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2024973"/>
            <a:ext cx="10905066" cy="280805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B65F419-8A95-3C29-6FC7-077675E0864D}"/>
              </a:ext>
            </a:extLst>
          </p:cNvPr>
          <p:cNvSpPr/>
          <p:nvPr/>
        </p:nvSpPr>
        <p:spPr>
          <a:xfrm>
            <a:off x="732971" y="3780971"/>
            <a:ext cx="914400" cy="2902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80CD97-50F6-1324-6E13-3B4B4C0F774C}"/>
              </a:ext>
            </a:extLst>
          </p:cNvPr>
          <p:cNvSpPr txBox="1"/>
          <p:nvPr/>
        </p:nvSpPr>
        <p:spPr>
          <a:xfrm>
            <a:off x="2737520" y="1329004"/>
            <a:ext cx="7366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Would reported SNPs on the </a:t>
            </a:r>
            <a:r>
              <a:rPr lang="en-US" i="1" u="sng" dirty="0"/>
              <a:t>current</a:t>
            </a:r>
            <a:r>
              <a:rPr lang="en-US" i="1" dirty="0"/>
              <a:t> </a:t>
            </a:r>
            <a:r>
              <a:rPr lang="en-US" i="1" dirty="0" err="1"/>
              <a:t>cBioPortal</a:t>
            </a:r>
            <a:r>
              <a:rPr lang="en-US" i="1" dirty="0"/>
              <a:t> have out of date mapping?</a:t>
            </a:r>
          </a:p>
        </p:txBody>
      </p:sp>
    </p:spTree>
    <p:extLst>
      <p:ext uri="{BB962C8B-B14F-4D97-AF65-F5344CB8AC3E}">
        <p14:creationId xmlns:p14="http://schemas.microsoft.com/office/powerpoint/2010/main" val="201056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Ediri Metitiri</dc:creator>
  <cp:lastModifiedBy>Ediri Metitiri</cp:lastModifiedBy>
  <cp:revision>1</cp:revision>
  <dcterms:created xsi:type="dcterms:W3CDTF">2022-08-03T23:35:41Z</dcterms:created>
  <dcterms:modified xsi:type="dcterms:W3CDTF">2022-08-03T23:47:46Z</dcterms:modified>
</cp:coreProperties>
</file>