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7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7-02T07:09:02.894"/>
    </inkml:context>
    <inkml:brush xml:id="br0">
      <inkml:brushProperty name="width" value="0.4" units="cm"/>
      <inkml:brushProperty name="height" value="0.8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3785 0,'2390'0,"-1110"88,-1270-86,0 0,-1 0,1 1,0 1,-1-1,0 1,0 1,0 0,-1 0,1 1,-1 0,0 1,13 13,19 15,-37-33,-1-1,0 1,0 0,1 0,-2-1,1 1,0 1,0-1,0 0,-1 0,0 1,1-1,-1 0,0 1,0 0,1 4,-2-5,-1 0,1-1,-1 1,0 0,1 0,-1-1,0 1,0-1,0 1,-1-1,1 1,0-1,0 0,-1 0,1 1,-1-1,1 0,-1 0,1 0,-1-1,0 1,0 0,1-1,-1 1,0-1,-2 1,-26 7,0-2,0-1,0-1,0-2,-1-1,-35-3,-39 2,-817 14,903-12,0 0,1 0,-1 2,-28 9,-28 6,-175 9,-35 5,137-10,-228 4,-349-23,386-6,267 1,17-1,0 3,1 2,-99 18,-56 28,-2-8,-1-10,-247 5,-894-35,609-4,306 3,419 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7-02T12:36:28.588"/>
    </inkml:context>
    <inkml:brush xml:id="br0">
      <inkml:brushProperty name="width" value="0.1" units="cm"/>
      <inkml:brushProperty name="height" value="0.1" units="cm"/>
      <inkml:brushProperty name="color" value="#004F8B"/>
    </inkml:brush>
  </inkml:definitions>
  <inkml:trace contextRef="#ctx0" brushRef="#br0">1 0 24575,'3'0'0,"44"0"0,31 0 0,26 0 0,-2 0 0,-10 0 0,-13 0 0,-17 0 0,-7 0 0,2 0 0,-2 0 0,2 0 0,-1 0 0,-11 0-8191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7-02T12:36:29.885"/>
    </inkml:context>
    <inkml:brush xml:id="br0">
      <inkml:brushProperty name="width" value="0.1" units="cm"/>
      <inkml:brushProperty name="height" value="0.1" units="cm"/>
      <inkml:brushProperty name="color" value="#004F8B"/>
    </inkml:brush>
  </inkml:definitions>
  <inkml:trace contextRef="#ctx0" brushRef="#br0">0 0 24575,'0'0'-8191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7-02T12:36:41.903"/>
    </inkml:context>
    <inkml:brush xml:id="br0">
      <inkml:brushProperty name="width" value="0.1" units="cm"/>
      <inkml:brushProperty name="height" value="0.1" units="cm"/>
      <inkml:brushProperty name="color" value="#004F8B"/>
    </inkml:brush>
  </inkml:definitions>
  <inkml:trace contextRef="#ctx0" brushRef="#br0">183 637 24575,'-31'-1'0,"19"0"0,1 1 0,-1 0 0,0 1 0,1 0 0,-17 3 0,25-3 0,0 1 0,0-1 0,0 0 0,0 1 0,0 0 0,0-1 0,0 1 0,0 0 0,1 0 0,-1 1 0,1-1 0,0 1 0,-1-1 0,1 1 0,0 0 0,0 0 0,1-1 0,-1 1 0,1 1 0,-1-1 0,1 0 0,0 0 0,-1 4 0,-2 23 0,0 0 0,2 1 0,1-1 0,2 1 0,5 42 0,-5-70 0,0 1 0,0 0 0,0 0 0,0-1 0,1 1 0,0-1 0,0 1 0,0-1 0,0 0 0,0 0 0,0 0 0,1 0 0,0 0 0,-1 0 0,1-1 0,0 1 0,0-1 0,1 0 0,-1 0 0,0 0 0,1 0 0,-1-1 0,7 3 0,10 3 0,1-1 0,1 0 0,21 2 0,-19-3 0,6 0 0,1-1 0,1-1 0,60-3 0,-76 0 0,0-2 0,0 0 0,0-1 0,0-1 0,-1 0 0,0-2 0,1 1 0,-2-2 0,20-10 0,-26 11 0,0 0 0,0-1 0,-1 0 0,0 0 0,0-1 0,-1 0 0,0 0 0,0-1 0,-1 0 0,7-14 0,3-11 0,15-55 0,-24 70 0,7-36 0,-2-1 0,-2-1 0,2-88 0,-8 99 0,20-147 0,-2 22 0,-16 145 0,0 36 0,1 50 0,-15 560 0,1-394 0,6-172 0,2-51 0,0-10 0,2-17 0,-1 2 0,1 0 0,1 0 0,1 1 0,1-1 0,13-36 0,-16 52 0,1 0 0,0 0 0,0 1 0,0-1 0,0 1 0,1 0 0,0 0 0,0 0 0,1 0 0,-1 1 0,1-1 0,0 1 0,0 1 0,0-1 0,1 1 0,-1-1 0,1 2 0,0-1 0,0 1 0,0 0 0,0 0 0,0 0 0,0 1 0,10-1 0,8 0 0,1 0 0,-1 2 0,1 1 0,-1 1 0,29 7 0,-45-8 0,0 2 0,0-1 0,0 1 0,-1 1 0,1-1 0,-1 1 0,0 0 0,0 1 0,0 0 0,-1 0 0,0 0 0,0 1 0,0 0 0,0 0 0,-1 0 0,0 1 0,-1 0 0,1 0 0,3 9 0,0 0 0,0-1 0,0 0 0,1 0 0,1-1 0,1 0 0,0-1 0,16 16 0,-21-24 0,0 0 0,1 0 0,-1-1 0,1 0 0,0 0 0,0-1 0,0 0 0,0 0 0,0 0 0,1-1 0,0 0 0,-1-1 0,1 1 0,0-2 0,-1 1 0,1-1 0,0 0 0,14-2 0,-3-1 0,1 0 0,-1-1 0,1-1 0,-1-1 0,-1 0 0,1-2 0,-1 0 0,0-1 0,-1-1 0,0 0 0,-1-2 0,0 1 0,19-20 0,9-9 0,-33 31 0,0-1 0,-1 1 0,0-2 0,17-21 0,-27 31 0,1 1 0,-1-1 0,0 0 0,1 1 0,-1-1 0,0 1 0,1-1 0,-1 1 0,0-1 0,0 0 0,0 1 0,0-1 0,0 1 0,1-1 0,-1 0 0,0 1 0,0-1 0,0 0 0,-1 1 0,1-1 0,0 0 0,0 1 0,0-1 0,0 1 0,-1-1 0,1 0 0,0 1 0,0-1 0,-1 1 0,1-1 0,0 1 0,-1-1 0,-23-9 0,-38 9 0,54 1 0,-68 0 0,-79 4 0,152-3 0,-1-1 0,1 1 0,0 0 0,0-1 0,0 1 0,0 1 0,0-1 0,0 0 0,0 1 0,1 0 0,-1-1 0,0 1 0,1 0 0,-1 0 0,1 1 0,0-1 0,0 0 0,0 1 0,0 0 0,0-1 0,0 1 0,1 0 0,-1 0 0,1 0 0,0 0 0,0 0 0,0 0 0,0 0 0,1 0 0,-1 0 0,1 5 0,-2 11 0,1 0 0,1 0 0,0 0 0,5 21 0,-4-26 0,0-11 0,-1 0 0,0 0 0,1 0 0,0 0 0,-1 0 0,1 0 0,0 0 0,1 0 0,-1 0 0,0-1 0,1 1 0,0 0 0,-1-1 0,1 0 0,0 1 0,1-1 0,-1 0 0,0 0 0,0 0 0,1 0 0,-1 0 0,4 1 0,-1-1 0,0 0 0,0 0 0,1-1 0,-1 0 0,0 0 0,1 0 0,-1-1 0,1 0 0,-1 0 0,1 0 0,9-2 0,-4 0 0,-1 0 0,1 0 0,-1-1 0,0-1 0,0 0 0,0 0 0,-1-1 0,1 0 0,-1-1 0,0 0 0,-1-1 0,14-11 0,-15 9 0,1 1 0,0-1 0,-1 0 0,0 0 0,-1 0 0,0-1 0,0 0 0,-1 0 0,-1 0 0,1-1 0,-2 0 0,1 0 0,1-13 0,4-13 0,-1 24 0,-7 13 0,-1 0 0,1 0 0,-1 0 0,1 0 0,-1 0 0,1 0 0,-1 1 0,1-1 0,-1 0 0,1 0 0,-1 0 0,1 0 0,-1 1 0,0-1 0,1 0 0,-1 1 0,1-1 0,-1 0 0,0 1 0,1-1 0,-1 0 0,0 1 0,0-1 0,1 0 0,-1 1 0,0-1 0,0 1 0,1-1 0,-1 1 0,0-1 0,0 1 0,0 0 0,5 13 0,-1 1 0,0 1 0,-1-1 0,-1 0 0,-1 1 0,0-1 0,-1 1 0,-2 19 0,1 3 0,1-27 0,0 1 0,0-1 0,1 0 0,1 0 0,0 0 0,6 19 0,-7-28 0,0 1 0,0-1 0,1 1 0,0-1 0,-1 0 0,1 0 0,0 0 0,0 0 0,0 0 0,0 0 0,0 0 0,1-1 0,-1 1 0,0-1 0,1 1 0,-1-1 0,1 0 0,-1 0 0,1 0 0,0-1 0,0 1 0,-1 0 0,1-1 0,0 0 0,0 0 0,-1 0 0,1 0 0,0 0 0,0 0 0,-1-1 0,1 1 0,3-2 0,5-1 0,-1 1 0,0-1 0,0-1 0,-1 0 0,1-1 0,-1 1 0,0-2 0,0 1 0,0-1 0,-1-1 0,0 1 0,0-2 0,-1 1 0,0-1 0,0 0 0,-1 0 0,6-10 0,0-3 0,0 0 0,-1-1 0,-2 0 0,0-1 0,-2 0 0,7-30 0,-10 39 0,1-1 0,0 1 0,1 0 0,0 0 0,2 1 0,15-23 0,-18 27 0,2 1 0,-1 0 0,1 0 0,1 1 0,-1 0 0,1 0 0,1 0 0,-1 1 0,1 1 0,15-8 0,-23 12 0,0 0 0,0 1 0,1 0 0,-1-1 0,0 1 0,1 0 0,-1-1 0,0 1 0,1 0 0,-1 0 0,1 0 0,-1 0 0,0 0 0,1 1 0,-1-1 0,0 0 0,1 1 0,-1-1 0,0 1 0,0-1 0,1 1 0,-1-1 0,0 1 0,0 0 0,0 0 0,0 0 0,0 0 0,0-1 0,0 1 0,0 1 0,0-1 0,0 0 0,0 0 0,-1 0 0,1 0 0,0 0 0,-1 1 0,1-1 0,-1 0 0,0 1 0,1-1 0,-1 2 0,3 7 0,-1 1 0,-1-1 0,0 1 0,0 13 0,-1-18 0,-3 130 0,2 38 0,1-174 0,0 1 0,0-1 0,0 1 0,-1-1 0,1 1 0,0-1 0,0 1 0,0-1 0,0 1 0,0 0 0,0-1 0,0 1 0,0-1 0,0 1 0,1-1 0,-1 1 0,0-1 0,0 1 0,0-1 0,1 1 0,-1-1 0,0 1 0,0-1 0,1 0 0,-1 1 0,0-1 0,1 1 0,-1-1 0,1 0 0,-1 1 0,0-1 0,1 0 0,-1 1 0,1-1 0,-1 0 0,1 0 0,-1 0 0,1 1 0,-1-1 0,1 0 0,-1 0 0,1 0 0,-1 0 0,1 0 0,-1 0 0,1 0 0,0 0 0,-1 0 0,1 0 0,-1 0 0,1 0 0,-1 0 0,1-1 0,-1 1 0,1 0 0,-1 0 0,1 0 0,-1-1 0,1 1 0,-1 0 0,0-1 0,1 1 0,-1 0 0,1-1 0,-1 1 0,0-1 0,1 1 0,-1-1 0,1 0 0,30-36 0,-28 33 0,128-195 0,-62 90 0,-49 70 0,-18 33 0,0 1 0,1-1 0,0 0 0,0 1 0,1 0 0,-1-1 0,1 1 0,8-8 0,-11 13 0,0 0 0,0-1 0,-1 1 0,1 0 0,0 0 0,0 0 0,0-1 0,0 1 0,-1 0 0,1 0 0,0 1 0,0-1 0,0 0 0,0 0 0,0 0 0,-1 0 0,1 1 0,0-1 0,0 0 0,0 1 0,-1-1 0,1 1 0,0-1 0,-1 1 0,1-1 0,0 1 0,-1-1 0,1 1 0,-1 0 0,1-1 0,-1 1 0,1 0 0,-1-1 0,1 3 0,20 30 0,-18-28 0,81 178 0,-65-138 0,-16-39 0,1 0 0,0 0 0,0 0 0,1 0 0,0-1 0,0 1 0,0-1 0,0-1 0,1 1 0,0-1 0,0 0 0,0 0 0,0 0 0,1-1 0,0 0 0,-1-1 0,1 1 0,0-1 0,0 0 0,0-1 0,1 0 0,-1 0 0,11 0 0,-6-1 0,-1 1 0,1-2 0,-1 1 0,1-2 0,-1 0 0,1 0 0,-1-1 0,0 0 0,0 0 0,-1-2 0,1 1 0,-1-1 0,0-1 0,13-9 0,157-121 0,-71 56 0,-106 78 0,0 0 0,-1-1 0,1 1 0,-1 0 0,0-1 0,0 1 0,0-1 0,0 0 0,0 1 0,0-1 0,-1 0 0,0 0 0,1 0 0,-1-1 0,0 1 0,0 0 0,-1 0 0,1-1 0,-1 1 0,1 0 0,-1-5 0,-1 6 0,1 0 0,-1 0 0,0-1 0,1 1 0,-1 0 0,0 0 0,0 0 0,0 0 0,-1 0 0,1 0 0,0 1 0,-1-1 0,1 0 0,-1 1 0,0-1 0,1 0 0,-1 1 0,0 0 0,0 0 0,0-1 0,0 1 0,0 0 0,0 1 0,0-1 0,-1 0 0,1 1 0,0-1 0,0 1 0,-1-1 0,-3 1 0,-15-3 0,1 2 0,0 0 0,-1 1 0,1 1 0,0 1 0,0 1 0,-31 8 0,48-10 0,0 0 0,0 1 0,1-1 0,-1 1 0,1 0 0,-1-1 0,1 1 0,0 1 0,0-1 0,0 0 0,0 0 0,0 1 0,0-1 0,1 1 0,-1-1 0,1 1 0,-2 4 0,-13 56 0,7-21 0,1-20 0,1 1 0,1 0 0,1 0 0,1 1 0,1-1 0,0 39 0,3-60 0,1 0 0,-1 0 0,0 0 0,1 0 0,0-1 0,-1 1 0,1 0 0,0-1 0,0 1 0,0 0 0,0-1 0,0 1 0,0-1 0,0 1 0,1-1 0,-1 0 0,0 1 0,1-1 0,-1 0 0,1 0 0,1 1 0,2 0 0,0 0 0,0 0 0,0 0 0,0-1 0,0 1 0,0-1 0,9 0 0,0 0 0,0-1 0,0 0 0,0-1 0,1-1 0,13-3 0,-21 3 0,-1-1 0,1 0 0,-1 0 0,1 0 0,-1-1 0,0 0 0,0 0 0,-1 0 0,0-1 0,1 0 0,-1 0 0,6-9 0,6-9 0,25-46 0,-24 40 0,-7 6 0,0 0 0,-1-1 0,-2 0 0,10-42 0,4-10 0,-22 74 0,1 0 0,-1 0 0,0 0 0,1 0 0,0 1 0,-1-1 0,1 0 0,0 0 0,0 0 0,0 1 0,0-1 0,1 1 0,-1-1 0,0 1 0,1-1 0,2-1 0,-4 3 0,1 1 0,0-1 0,0 1 0,-1 0 0,1-1 0,-1 1 0,1 0 0,0-1 0,-1 1 0,1 0 0,-1 0 0,0 0 0,1-1 0,-1 1 0,0 0 0,1 0 0,-1 0 0,0 0 0,0 0 0,0 0 0,0 0 0,0-1 0,0 2 0,5 74 0,-6-34 0,-3 0 0,-1 0 0,-12 47 0,-44 122 0,-10 53 0,61-189 0,4 0 0,3 112 0,3-55 0,-4-99 0,1-25 0,-2-19 0,-3-57 0,3 0 0,7-122 0,0 74 0,-3 81 0,1 22 0,-1-1 0,2 1 0,0-1 0,2-13 0,-1 23 0,-1-1 0,0 1 0,1 0 0,0 0 0,0 0 0,0 0 0,0 0 0,1 0 0,-1 0 0,1 1 0,0 0 0,0-1 0,0 1 0,1 0 0,-1 0 0,5-2 0,27-15 0,1 1 0,50-19 0,-42 20 0,51-29 0,-80 39 0,8-5 0,1-2 0,-2 0 0,41-36 0,5-9 0,13-11 0,-74 63 0,0 0 0,0 0 0,-1 0 0,0-1 0,0 0 0,-1 0 0,7-17 0,-11 24 0,-1-1 0,1 0 0,-1 0 0,1 0 0,-1 1 0,0-1 0,0 0 0,-1 0 0,1 0 0,0 1 0,-1-1 0,0 0 0,1 1 0,-1-1 0,0 0 0,-1 1 0,1-1 0,0 1 0,-1-1 0,1 1 0,-1 0 0,0 0 0,0-1 0,0 1 0,0 1 0,0-1 0,0 0 0,-3-1 0,-6-6 0,-1 1 0,-1 1 0,0 0 0,-17-6 0,27 11 0,0 1 0,0 0 0,0 0 0,0 0 0,0 0 0,0 0 0,-1 0 0,1 1 0,0 0 0,0 0 0,-1 0 0,1 0 0,0 0 0,0 0 0,-1 1 0,1 0 0,0 0 0,0 0 0,0 0 0,0 0 0,-3 2 0,2 0 0,1 0 0,-1 0 0,1 0 0,0 1 0,0-1 0,0 1 0,1 0 0,-1 0 0,1 0 0,0 0 0,0 0 0,0 0 0,-1 6 0,-2 11 0,0 0 0,2 0 0,0 0 0,2 0 0,1 29 0,0-31 0,0-5 0,0 0 0,1 0 0,1 0 0,5 20 0,-6-30 0,1 1 0,-1-1 0,1 0 0,0 0 0,0 0 0,1-1 0,-1 1 0,1 0 0,0-1 0,0 0 0,0 1 0,0-1 0,1 0 0,-1-1 0,1 1 0,0-1 0,0 1 0,5 1 0,6 2 0,0-1 0,0-1 0,1 0 0,0-1 0,-1 0 0,22 0 0,6-2 0,47-5 0,-78 2 0,-1-1 0,1 0 0,-1-1 0,1 0 0,-1 0 0,0-1 0,-1-1 0,1 0 0,-1 0 0,0-1 0,-1 0 0,0-1 0,0 0 0,13-16 0,7-9 0,-2-2 0,36-60 0,-53 81 0,-1-1 0,-1 0 0,0-1 0,-1 0 0,-1 0 0,0 0 0,-1-1 0,-1 0 0,-1 0 0,0 0 0,-1 0 0,-1-1 0,-2-26 0,2-13 0,0 43 0,-1 0 0,0 0 0,0 1 0,-2-1 0,0 0 0,-4-16 0,6 30 0,0-1 0,0 0 0,0 0 0,0 0 0,-1 0 0,1 0 0,0 0 0,-1 1 0,1-1 0,-1 0 0,1 0 0,-1 1 0,1-1 0,-1 0 0,1 0 0,-1 1 0,0-1 0,1 1 0,-1-1 0,0 1 0,1-1 0,-1 1 0,0-1 0,0 1 0,0-1 0,-1 1 0,1 0 0,1 1 0,-1-1 0,0 1 0,0 0 0,0-1 0,0 1 0,1 0 0,-1 0 0,0-1 0,1 1 0,-1 0 0,1 0 0,-1 0 0,1 0 0,-1 0 0,1 0 0,0 0 0,-1 1 0,-11 51 0,10-28 0,2 1 0,0-1 0,2 0 0,5 30 0,-4-42 0,0 0 0,1 0 0,0 0 0,1-1 0,0 1 0,1-1 0,1 0 0,0-1 0,13 17 0,-17-25 0,0 0 0,0 0 0,1 0 0,0-1 0,-1 1 0,1-1 0,0 0 0,0 0 0,0-1 0,0 1 0,6 1 0,55 9 0,-30-7 0,237 57 0,-269-61 0,0-1 0,0 0 0,-1 1 0,1 0 0,0 0 0,0-1 0,-1 2 0,1-1 0,-1 0 0,1 0 0,-1 1 0,0-1 0,1 1 0,-1 0 0,0 0 0,0 0 0,0 0 0,0 0 0,0 0 0,-1 1 0,1-1 0,-1 0 0,1 1 0,-1-1 0,0 1 0,0 0 0,0-1 0,0 1 0,0 4 0,-1-1 0,-1 0 0,0-1 0,0 1 0,0-1 0,0 1 0,-1-1 0,0 0 0,0 0 0,-1 1 0,1-2 0,-1 1 0,0 0 0,0 0 0,-5 5 0,-19 21-341,-1-2 0,-2 0-1,-61 46 1,58-51-6485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7-02T12:36:50.953"/>
    </inkml:context>
    <inkml:brush xml:id="br0">
      <inkml:brushProperty name="width" value="0.1" units="cm"/>
      <inkml:brushProperty name="height" value="0.1" units="cm"/>
      <inkml:brushProperty name="color" value="#004F8B"/>
    </inkml:brush>
  </inkml:definitions>
  <inkml:trace contextRef="#ctx0" brushRef="#br0">68 110 24575,'0'17'0,"2"67"0,-4-1 0,-3 1 0,-27 132 0,28-200 0,-4 11 0,2 0 0,1 0 0,1 0 0,0 32 0,5-57 0,-1 0 0,1 0 0,-1 0 0,1-1 0,0 1 0,0 0 0,0 0 0,0 0 0,0-1 0,0 1 0,0-1 0,1 1 0,-1-1 0,0 1 0,1-1 0,-1 0 0,1 0 0,0 1 0,-1-1 0,1 0 0,0-1 0,0 1 0,-1 0 0,1 0 0,0-1 0,0 1 0,0-1 0,0 0 0,0 1 0,0-1 0,0 0 0,0 0 0,4-1 0,12 2 0,0-2 0,33-5 0,-36 4 0,454-75 0,-456 75 0,0-1 0,0 0 0,-1-1 0,0 0 0,0-1 0,0 0 0,12-8 0,-20 11 0,-1-1 0,1 0 0,0-1 0,-1 1 0,0-1 0,0 1 0,0-1 0,0 0 0,0 0 0,-1 0 0,0-1 0,0 1 0,0-1 0,0 1 0,-1-1 0,0 1 0,0-1 0,0 0 0,0 0 0,-1 1 0,0-10 0,15-347 0,-15 305 0,-1 36 0,1 37 0,-2 33 0,-2 0 0,-2 0 0,-23 89 0,-61 142 0,37-125 0,48-141 0,2-10 0,1 0 0,0 0 0,1 1 0,-1-1 0,1 1 0,0-1 0,0 1 0,1-1 0,-1 1 0,1 0 0,2 10 0,-2-16 0,0 1 0,0-1 0,1 1 0,-1-1 0,0 0 0,0 1 0,1-1 0,-1 0 0,0 1 0,1-1 0,-1 0 0,1 1 0,-1-1 0,0 0 0,1 1 0,-1-1 0,1 0 0,-1 0 0,1 0 0,-1 0 0,1 1 0,-1-1 0,0 0 0,1 0 0,-1 0 0,1 0 0,-1 0 0,1 0 0,-1 0 0,1 0 0,-1 0 0,1 0 0,-1-1 0,1 1 0,-1 0 0,1 0 0,-1 0 0,1 0 0,-1-1 0,0 1 0,1 0 0,-1-1 0,1 1 0,-1-1 0,20-16 0,-20 17 0,37-41 0,44-66 0,-47 60 0,-33 45 0,1 0 0,-1 0 0,0 0 0,1 0 0,0 0 0,-1 0 0,1 1 0,0-1 0,0 1 0,0-1 0,0 1 0,0 0 0,0-1 0,1 1 0,-1 1 0,0-1 0,1 0 0,-1 0 0,0 1 0,1-1 0,-1 1 0,1 0 0,-1 0 0,3 0 0,-1 1 0,0 0 0,0 1 0,0-1 0,0 1 0,-1 0 0,1 0 0,-1 0 0,1 0 0,-1 1 0,0 0 0,0-1 0,0 1 0,3 4 0,10 13 0,-2 0 0,0 1 0,18 39 0,-29-54 0,3 3 0,-1 0 0,1 0 0,1 0 0,0-1 0,0 0 0,0-1 0,1 0 0,0 0 0,1 0 0,-1-1 0,1 0 0,1-1 0,-1 0 0,1-1 0,-1 1 0,1-2 0,1 0 0,-1 0 0,18 3 0,14-1 0,0-2 0,1-1 0,65-6 0,-96 3 0,-1 0 0,-1 1 0,1-2 0,-1 1 0,0-2 0,0 1 0,1-1 0,12-7 0,-18 8 0,0-1 0,0 0 0,-1 0 0,1-1 0,-1 0 0,0 0 0,0 0 0,0 0 0,-1 0 0,1-1 0,-1 1 0,0-1 0,0 0 0,-1 0 0,4-9 0,52-171 0,-42 154 0,-9 22 0,-9 22 0,-7 15 0,1-8 0,1 0 0,1 1 0,0-1 0,2 2 0,1-1 0,0 0 0,1 1 0,2 28 0,1-47 0,-1 0 0,1 0 0,0 0 0,0 0 0,0-1 0,0 1 0,0 0 0,1-1 0,-1 1 0,1-1 0,0 1 0,-1-1 0,1 0 0,0 1 0,0-1 0,1 0 0,-1 0 0,0-1 0,4 3 0,-1-2 0,0 1 0,0-1 0,0 0 0,0-1 0,1 1 0,-1-1 0,0 0 0,1-1 0,-1 1 0,7-1 0,-4 0 0,-1-1 0,0 1 0,1-1 0,-1 0 0,0-1 0,0 0 0,1 0 0,-1-1 0,-1 0 0,1 0 0,0 0 0,-1-1 0,0 0 0,0 0 0,11-9 0,-13 7 0,0 0 0,-1 0 0,0-1 0,0 1 0,0-1 0,0 1 0,-1-1 0,0 0 0,-1 0 0,1 0 0,-1-13 0,0-9 0,-4-46 0,1 33 0,1 35 0,1 0 0,-1 0 0,-1 1 0,1-1 0,-1 0 0,-1 1 0,1 0 0,-1-1 0,-4-7 0,-4-7 0,11 21 0,0-1 0,0 1 0,0-1 0,-1 1 0,1-1 0,0 0 0,0 1 0,0-1 0,0 1 0,0-1 0,0 1 0,0-1 0,0 0 0,0 1 0,0-1 0,0 1 0,0-1 0,1 1 0,-1-1 0,0 1 0,0-1 0,0 1 0,1-1 0,-1 1 0,0-1 0,1 1 0,-1-1 0,0 1 0,1-1 0,-1 1 0,1 0 0,-1-1 0,1 1 0,-1 0 0,1-1 0,-1 1 0,1 0 0,-1 0 0,1-1 0,-1 1 0,1 0 0,0 0 0,31-6 0,-29 6 0,92-4 0,0 4 0,116 14 0,-197-13 0,0 1 0,-1 0 0,1 1 0,-1 1 0,16 5 0,-27-8 0,-1 0 0,1-1 0,0 1 0,0 0 0,0 0 0,-1 0 0,1 0 0,-1 1 0,1-1 0,-1 0 0,1 1 0,-1-1 0,0 1 0,1-1 0,-1 1 0,0-1 0,0 1 0,0 0 0,0 0 0,-1-1 0,1 1 0,0 0 0,-1 0 0,1 0 0,-1 0 0,0 0 0,0 0 0,0 0 0,0 0 0,0 0 0,0 0 0,0 0 0,0 0 0,-1 0 0,1 0 0,-1 0 0,0-1 0,1 1 0,-1 0 0,0 0 0,0 0 0,0-1 0,0 1 0,-3 2 0,-7 11 0,-1 0 0,-19 19 0,23-27 0,0 1 0,0 0 0,1 1 0,0-1 0,0 1 0,1 1 0,1-1 0,-1 1 0,1 0 0,-5 18 0,10-27 0,0 1 0,0-1 0,0 1 0,0 0 0,0-1 0,0 1 0,1-1 0,-1 1 0,1-1 0,-1 1 0,1-1 0,-1 1 0,1-1 0,0 0 0,0 1 0,0-1 0,0 0 0,0 1 0,0-1 0,0 0 0,0 0 0,0 0 0,0 0 0,1 0 0,-1 0 0,0-1 0,1 1 0,-1 0 0,1-1 0,-1 1 0,1-1 0,-1 1 0,1-1 0,-1 0 0,1 1 0,2-1 0,9 2 0,1 0 0,-1 0 0,17-1 0,-22-1 0,14 1 0,5 0 0,0 0 0,0-2 0,53-8 0,-74 6 0,-1 1 0,0-1 0,1 1 0,-1-1 0,0-1 0,-1 1 0,1-1 0,0 0 0,-1 0 0,0 0 0,0 0 0,0-1 0,-1 0 0,1 0 0,-1 0 0,0 0 0,3-9 0,4-10 0,0 0 0,9-38 0,-1-19 0,-13 50 0,16-46 0,-13 63 0,-4 26 0,-5 31 0,-43 280 0,44-321 0,-1 1 0,1-1 0,-1 0 0,1 1 0,0-1 0,0 0 0,0 1 0,0-1 0,0 0 0,1 1 0,-1-1 0,1 0 0,-1 1 0,1-1 0,0 0 0,0 0 0,0 0 0,0 0 0,0 0 0,1 0 0,-1 0 0,1 0 0,-1 0 0,1-1 0,0 1 0,-1-1 0,3 2 0,2 0 0,0-2 0,-1 1 0,1-1 0,0 0 0,0 0 0,0 0 0,0-1 0,0 0 0,8-1 0,10 0 0,0-1 0,0-1 0,0-1 0,-1-1 0,0-1 0,0-1 0,0-1 0,-1-2 0,0 0 0,-1-1 0,0 0 0,-1-2 0,0-1 0,-1 0 0,-1-2 0,0 0 0,-1-1 0,20-25 0,-30 32 0,-1-1 0,0 0 0,0 0 0,-1 0 0,-1 0 0,1-1 0,-2 0 0,0 0 0,3-24 0,-5 32 0,-1-1 0,1 1 0,-1-1 0,0 1 0,0-1 0,-1 1 0,1-1 0,-1 1 0,0-1 0,0 1 0,0-1 0,-1 1 0,0 0 0,0 0 0,0 0 0,0 0 0,0 0 0,-1 0 0,0 1 0,0-1 0,0 1 0,0-1 0,0 1 0,-1 0 0,1 1 0,-1-1 0,0 0 0,-8-3 0,10 6 0,1-1 0,-1 1 0,0-1 0,0 1 0,0 0 0,0 0 0,0 0 0,1 0 0,-1 0 0,0 1 0,0-1 0,0 0 0,0 1 0,1-1 0,-1 1 0,0 0 0,0 0 0,1 0 0,-1-1 0,1 1 0,-1 1 0,1-1 0,-1 0 0,1 0 0,0 1 0,-1-1 0,1 0 0,0 1 0,0-1 0,0 1 0,0 0 0,0-1 0,-1 4 0,-4 8 0,0 1 0,0 0 0,-4 20 0,3-12 0,-71 162 0,76-180 0,0 0 0,0 0 0,1 0 0,-1 1 0,1-1 0,0 0 0,0 1 0,0-1 0,1 0 0,0 1 0,0-1 0,0 1 0,0-1 0,1 5 0,0-7 0,0 1 0,0-1 0,1 0 0,-1 0 0,1 0 0,-1 0 0,1 0 0,0 0 0,-1-1 0,1 1 0,0 0 0,0-1 0,0 0 0,0 1 0,1-1 0,-1 0 0,0 0 0,1 0 0,-1 0 0,0-1 0,1 1 0,-1-1 0,1 1 0,-1-1 0,1 0 0,2 0 0,9 2 0,0-1 0,0-1 0,0 0 0,0-1 0,0 0 0,25-6 0,-34 5 0,0 1 0,0-1 0,0 0 0,-1 0 0,1 0 0,-1-1 0,1 1 0,-1-1 0,0 0 0,0-1 0,0 1 0,0-1 0,-1 1 0,0-1 0,1 0 0,-1 0 0,-1-1 0,1 1 0,0 0 0,-1-1 0,3-9 0,33-175 0,-36 173 0,-25 119 0,-5-1 0,-55 132 0,3-9 0,37-74 0,-38 106 0,72-233 0,-2-1 0,0 0 0,-1-1 0,-22 30 0,33-51 0,0 0 0,0 0 0,0 0 0,1 0 0,-1 0 0,0 0 0,0 0 0,0-1 0,0 1 0,-1 0 0,1 0 0,0-1 0,0 1 0,0-1 0,-1 1 0,1-1 0,0 0 0,0 1 0,-1-1 0,1 0 0,0 0 0,-1 0 0,1 0 0,-3 0 0,2-1 0,0 0 0,0 0 0,0 0 0,0 0 0,0 0 0,1-1 0,-1 1 0,0-1 0,1 1 0,-1-1 0,1 1 0,-1-1 0,-1-3 0,-5-8 0,1 0 0,1 0 0,-8-23 0,11 28 0,-8-26 0,1 1 0,2-1 0,1-1 0,2 1 0,1-1 0,2 0 0,1 0 0,5-37 0,-4 66 0,1 0 0,1 0 0,-1 0 0,1 0 0,0 0 0,0 1 0,1-1 0,0 0 0,0 1 0,0 0 0,0 0 0,1 0 0,0 0 0,0 0 0,0 1 0,1 0 0,0 0 0,0 0 0,6-4 0,10-4 0,0 1 0,0 1 0,41-13 0,-20 8 0,4-3 0,0-2 0,49-30 0,-76 38 0,-1-1 0,0 0 0,-1-2 0,0 0 0,-2 0 0,1-2 0,15-22 0,11-20 0,62-114 0,-79 113 0,-3 0 0,-2-1 0,-3-1 0,16-120 0,4 11 0,-11 65 0,-21 68 0,-5 31 0,0 1 0,1-1 0,0 1 0,0 0 0,0-1 0,1 1 0,0 0 0,0-1 0,1 1 0,3-6 0,-6 12 0,0-1 0,0 1 0,1 0 0,-1-1 0,0 1 0,0 0 0,0-1 0,0 1 0,1 0 0,-1 0 0,0-1 0,0 1 0,1 0 0,-1 0 0,0 0 0,0-1 0,1 1 0,-1 0 0,0 0 0,1 0 0,-1 0 0,0 0 0,1-1 0,-1 1 0,0 0 0,0 0 0,1 0 0,-1 0 0,0 0 0,1 0 0,-1 0 0,0 0 0,1 0 0,-1 0 0,0 1 0,1-1 0,-1 0 0,0 0 0,1 0 0,-1 0 0,0 0 0,1 0 0,-1 1 0,0-1 0,0 0 0,1 0 0,-1 0 0,0 1 0,0-1 0,0 0 0,1 1 0,-1-1 0,0 0 0,0 0 0,0 1 0,0-1 0,1 0 0,-1 1 0,0-1 0,0 0 0,0 1 0,4 24 0,-8 11 0,-2 0 0,-2 0 0,-16 49 0,7-25 0,-33 114 0,14-54 0,-31 183 0,69-335 0,-2 18 0,1-1 0,1 1 0,0-1 0,5-16 0,-6 27 0,3-8 0,0 0 0,0 1 0,1-1 0,0 1 0,11-16 0,-13 24 0,0 0 0,0 0 0,0 0 0,0 0 0,0 1 0,1-1 0,-1 1 0,1 0 0,-1 0 0,1 0 0,0 1 0,0-1 0,0 1 0,0 0 0,0 0 0,0 0 0,0 0 0,0 1 0,1 0 0,3 0 0,-2 0 0,0 0 0,0 0 0,0 0 0,-1 1 0,1 0 0,0 1 0,0-1 0,-1 1 0,1 0 0,-1 0 0,0 1 0,0 0 0,0 0 0,0 0 0,0 0 0,0 1 0,-1-1 0,7 9 0,0 1 0,-2 1 0,0 1 0,0 0 0,12 31 0,-6-14 0,-12-24 0,1-1 0,0 0 0,0-1 0,0 1 0,1-1 0,0 0 0,0 0 0,0 0 0,1-1 0,0 0 0,0 0 0,1 0 0,-1-1 0,1 0 0,12 6 0,-5-6 0,1 0 0,-1 0 0,1-2 0,-1 0 0,1 0 0,0-1 0,22-2 0,-24 0 0,23 2 0,0-3 0,0 0 0,0-3 0,-1-1 0,0-1 0,44-16 0,-3-12 0,-70 31 0,1 1 0,-1-1 0,0-1 0,-1 1 0,1-1 0,-1 0 0,1 0 0,-2-1 0,6-6 0,-9 9-33,-1 0-1,1 1 0,-1-1 1,1 0-1,-1 0 0,0 0 1,0 0-1,-1 0 0,1 0 0,0 1 1,-1-1-1,0 0 0,0 0 1,0 1-1,0-1 0,0 0 1,0 1-1,-1-1 0,1 1 1,-1-1-1,0 1 0,1 0 1,-1 0-1,-3-3 0,0-1-489,-34-43-6303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7-02T12:36:52.703"/>
    </inkml:context>
    <inkml:brush xml:id="br0">
      <inkml:brushProperty name="width" value="0.1" units="cm"/>
      <inkml:brushProperty name="height" value="0.1" units="cm"/>
      <inkml:brushProperty name="color" value="#004F8B"/>
    </inkml:brush>
  </inkml:definitions>
  <inkml:trace contextRef="#ctx0" brushRef="#br0">501 23 24575,'-353'-17'0,"206"11"0,895 8 0,-396-3 0,-350 1-63,38 2 254,-39-2-244,0 1 0,0-1-1,1 0 1,-1 0 0,0 0-1,0 1 1,0-1 0,0 0-1,0 1 1,1-1 0,-1 1-1,0 0 1,0-1 0,0 1-1,-1 0 1,1 0 0,0-1-1,0 1 1,0 0 0,0 0-1,-1 0 1,1 0 0,0 0-1,-1 0 1,1 0 0,-1 0-1,1 2 1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7-02T12:37:18.589"/>
    </inkml:context>
    <inkml:brush xml:id="br0">
      <inkml:brushProperty name="width" value="0.1" units="cm"/>
      <inkml:brushProperty name="height" value="0.1" units="cm"/>
      <inkml:brushProperty name="color" value="#004F8B"/>
    </inkml:brush>
  </inkml:definitions>
  <inkml:trace contextRef="#ctx0" brushRef="#br0">0 24 24575,'0'-4'0,"8"-1"0,20 0 0,26 1 0,17 1 0,5 2 0,8 0 0,12 0 0,-2 1 0,-6 0 0,-15 1 0,-15-1 0,-18 0-8191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7-02T12:37:50.152"/>
    </inkml:context>
    <inkml:brush xml:id="br0">
      <inkml:brushProperty name="width" value="0.4" units="cm"/>
      <inkml:brushProperty name="height" value="0.8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1 1,'34'1,"0"2,40 9,-4-1,956 91,5-41,-977-58,528 6,103 8,-253-12,-231-8,2525 3,-2457-12,6 1,-260 11,87 1,1-5,117-19,-67 3,0 7,190 7,-103 4,131-31,-97 5,-74 5,46-2,-124 23,180-9,-248 7,-8 1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7-02T12:37:53.672"/>
    </inkml:context>
    <inkml:brush xml:id="br0">
      <inkml:brushProperty name="width" value="0.4" units="cm"/>
      <inkml:brushProperty name="height" value="0.8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1 1,'253'0,"951"17,-834-9,131 6,-275 7,203 10,-299-26,543 10,109-16,-750 1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7-02T12:37:57.628"/>
    </inkml:context>
    <inkml:brush xml:id="br0">
      <inkml:brushProperty name="width" value="0.4" units="cm"/>
      <inkml:brushProperty name="height" value="0.8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1 1,'7'4,"42"2,70 2,-53-5,1252 20,-1035-22,1061-2,-957 19,-290-12,290 30,64 3,810-25,-776-17,7 2,543 3,-367 37,-232-9,697-11,-853-8,11 0,159 2,670-1,-676-15,2439 3,-2505-22,-223 9,59-13,-18 2,-148 20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7-02T09:50:44.806"/>
    </inkml:context>
    <inkml:brush xml:id="br0">
      <inkml:brushProperty name="width" value="0.4" units="cm"/>
      <inkml:brushProperty name="height" value="0.8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0 1,'0'0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7-02T10:56:29.036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0 66 24575,'3'27'0,"0"-1"0,2 0 0,1 0 0,1 0 0,1-1 0,1 0 0,15 28 0,7 23 0,-25-57 0,2-1 0,0 0 0,1 0 0,16 25 0,-17-34 0,-1-1 0,1 1 0,0-1 0,1-1 0,0 1 0,0-2 0,1 1 0,0-1 0,17 7 0,510 257 0,-479-241 0,2-3 0,1-3 0,1-2 0,1-3 0,103 15 0,13-9 0,334 2 0,-274-9 0,-61-1 0,929-5 0,-715-13 0,-356 3 0,1-2 0,-1-2 0,0-1 0,0-2 0,0-2 0,69-23 0,77-30 0,-111 40 0,100-44 0,98-45 0,53-26 0,-264 110 0,1 2 0,66-16 0,-2 0 0,111-55 0,-79 30 0,-63 35 0,1 4 0,2 4 0,112-11 0,-119 19 0,-50 7 0,-23 4 0,0 0 0,0 1 0,0 1 0,16 0 0,-30 1 0,-1 0 0,0 0 0,0 0 0,1 0 0,-1 0 0,0 0 0,0 0 0,0 0 0,1 0 0,-1 0 0,0 0 0,0 0 0,1 0 0,-1 0 0,0 0 0,0 0 0,0 0 0,1 0 0,-1 0 0,0 1 0,0-1 0,1 0 0,-1 0 0,0 0 0,0 0 0,0 0 0,0 1 0,1-1 0,-1 0 0,0 0 0,0 0 0,0 0 0,0 1 0,0-1 0,0 0 0,1 0 0,-1 0 0,0 1 0,0-1 0,0 0 0,0 0 0,0 1 0,0-1 0,0 0 0,0 0 0,0 0 0,0 1 0,0-1 0,0 0 0,0 0 0,0 1 0,-13 11 0,-19 8 0,-401 232 0,374-209 0,55-40 0,1 0 0,-1 0 0,1 0 0,0 1 0,0-1 0,0 1 0,0 0 0,1 0 0,-1 0 0,1 0 0,0 0 0,-2 7 0,4-11 0,0 0 0,0 0 0,0 1 0,0-1 0,0 0 0,0 0 0,0 0 0,0 0 0,0 1 0,0-1 0,0 0 0,1 0 0,-1 0 0,0 0 0,0 0 0,0 1 0,0-1 0,0 0 0,0 0 0,1 0 0,-1 0 0,0 0 0,0 0 0,0 0 0,0 0 0,0 1 0,1-1 0,-1 0 0,0 0 0,0 0 0,0 0 0,0 0 0,1 0 0,-1 0 0,0 0 0,0 0 0,0 0 0,0 0 0,1 0 0,-1 0 0,0 0 0,0 0 0,0 0 0,0-1 0,1 1 0,-1 0 0,0 0 0,0 0 0,0 0 0,0 0 0,0 0 0,1 0 0,-1 0 0,0-1 0,0 1 0,0 0 0,0 0 0,0 0 0,0 0 0,0 0 0,0-1 0,1 1 0,-1 0 0,12-10 0,144-169 0,-152 175 0,-1 0 0,0-1 0,0 1 0,0-1 0,-1 0 0,0 0 0,0 0 0,0 0 0,0 0 0,-1 0 0,0 0 0,0 0 0,0-1 0,-1 1 0,1-6 0,-2 4 0,0 1 0,-1-1 0,0 1 0,0 0 0,0-1 0,-1 1 0,1 0 0,-2 0 0,1 1 0,-1-1 0,1 1 0,-8-8 0,-15-14-151,-2 1-1,0 1 0,-2 2 0,-1 1 1,0 1-1,-2 1 0,0 2 1,-53-20-1,43 21-6674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7-02T10:56:30.896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3155 236 24575,'-360'-40'0,"-1727"-153"0,2084 193 0,-23-2 0,-1 2 0,1 0 0,-45 7 0,62-5 0,1 1 0,-1-1 0,1 1 0,0 1 0,0 0 0,0 0 0,0 0 0,1 1 0,-1 0 0,1 0 0,0 1 0,1 0 0,0 1 0,-9 10 0,-9 17 0,2 1 0,2 1 0,-29 69 0,29-59 0,-2-2 0,-31 50 0,31-63 0,5-9 0,2 0 0,0 1 0,1 1 0,2 0 0,0 1 0,2 0 0,-10 36 0,4 12 0,4 1 0,-6 139 0,16-171-43,-2 1-1,-15 63 1,8-49-1192,8-35-5591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7-02T10:56:34.157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1 98 24575,'0'-4'0,"1"1"0,-1 0 0,1 1 0,0-1 0,0 0 0,1 0 0,-1 0 0,0 0 0,1 1 0,0-1 0,-1 1 0,1-1 0,0 1 0,0 0 0,1 0 0,-1 0 0,0 0 0,1 0 0,-1 0 0,1 1 0,0-1 0,-1 1 0,1-1 0,0 1 0,0 0 0,4-1 0,8-2 0,0-1 0,0 2 0,31-4 0,469-2 0,-346 11 0,111 0 0,326-3 0,-497-5 0,-59 2 0,-1 2 0,1 2 0,62 9 0,480 106 0,-416-79 0,-125-25 0,95 31 0,-131-36 0,1 0 0,-2 2 0,1-1 0,-1 2 0,0 0 0,-1 1 0,0 0 0,0 1 0,-1 0 0,12 16 0,-3 2 0,-2 0 0,-1 1 0,-1 2 0,-2-1 0,15 46 0,41 174 0,-35-97 0,104 278 0,-114-372 0,-6-19 0,-3 1 0,-2 1 0,16 68 0,-20-61 0,3 0 0,22 51 0,4 14 0,-28-78 0,-2 0 0,-1 0 0,-2 1 0,-2 0 0,-1 1 0,-2-1 0,-5 68 0,-17 236 0,19-319 60,-8 47 0,1-13-1545,6-36-5341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7-02T10:56:36.461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1068 0 24575,'-42'31'0,"1"2"0,-56 58 0,24-22 0,46-45 0,-5 4 0,-56 64 0,80-82 0,0 1 0,1 0 0,0 0 0,1 0 0,0 1 0,1 0 0,0 1 0,1-1 0,0 1 0,-3 23 0,-2 4 0,-1 0 0,-1-1 0,-3-1 0,-1 0 0,-38 68 0,-18 47 0,-25 115 0,27-69 0,-36 151 0,67-211 0,-3-14-9,23-74-443,2 0 0,-16 97 0,30-127-6374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7-02T12:36:17.877"/>
    </inkml:context>
    <inkml:brush xml:id="br0">
      <inkml:brushProperty name="width" value="0.1" units="cm"/>
      <inkml:brushProperty name="height" value="0.1" units="cm"/>
      <inkml:brushProperty name="color" value="#004F8B"/>
    </inkml:brush>
  </inkml:definitions>
  <inkml:trace contextRef="#ctx0" brushRef="#br0">10 464 24575,'1'-1'0,"1"0"0,0 0 0,-1 0 0,1 0 0,-1 0 0,1-1 0,-1 1 0,1-1 0,-1 1 0,0-1 0,0 1 0,0-1 0,2-3 0,3-4 0,18-22 0,-2-2 0,34-66 0,-12 20 0,-17 32 0,30-73 0,-57 119 0,0-1 0,1 1 0,-1 0 0,0 0 0,1 0 0,-1 0 0,1 0 0,-1 0 0,1-1 0,-1 1 0,1 0 0,0 1 0,0-1 0,-1 0 0,1 0 0,0 0 0,0 0 0,0 1 0,0-1 0,0 0 0,0 1 0,0-1 0,0 1 0,2-2 0,-1 3 0,-1-1 0,0 1 0,0-1 0,0 1 0,0 0 0,0-1 0,0 1 0,0 0 0,0 0 0,0 0 0,0 0 0,-1 0 0,1 0 0,0 0 0,-1 0 0,1 0 0,0 0 0,-1 0 0,1 2 0,6 14 0,-1 0 0,6 25 0,-9-31 0,20 68 0,43 100 0,-60-167 0,26 63 0,-23-52 0,-17-30 0,0-5 0,1 0 0,-1 1 0,-1 0 0,0 0 0,-1 1 0,0 0 0,0 1 0,-1 0 0,0 1 0,-1 0 0,0 0 0,-13-5 0,-9-2 0,0-1 0,1-2 0,-45-31 0,51 29 0,2 3 0,1-2 0,-29-29 0,52 48 0,0-1 0,0 1 0,1-1 0,-1 0 0,1 1 0,-1-1 0,0 0 0,1 1 0,-1-1 0,1 0 0,0 0 0,-1 1 0,1-1 0,0 0 0,-1 0 0,1 0 0,0 1 0,0-1 0,0 0 0,0 0 0,-1 0 0,1 0 0,0 0 0,1 0 0,-1 1 0,0-1 0,0 0 0,0 0 0,0 0 0,1 0 0,0-1 0,0 1 0,1-1 0,-1 1 0,1 0 0,0 0 0,0 0 0,-1 0 0,1 0 0,0 0 0,0 0 0,0 0 0,0 1 0,0-1 0,2 0 0,13-1 0,1-1 0,25 1 0,-36 2 0,90 1 0,-50 1 0,73-8 0,-104 3 0,0-1 0,-1-1 0,1 0 0,21-11 0,17-5 0,-36 13 0,-15 7 0,0-1 0,0 1 0,0 0 0,1 0 0,-1 0 0,0 0 0,1 0 0,-1 1 0,6-1 0,-9 2 0,1-1 0,-1 0 0,0 1 0,1-1 0,-1 0 0,0 0 0,1 1 0,-1-1 0,0 1 0,0-1 0,0 0 0,1 1 0,-1-1 0,0 0 0,0 1 0,0-1 0,0 1 0,0-1 0,1 1 0,-1-1 0,0 0 0,0 1 0,0-1 0,0 1 0,0-1 0,-1 1 0,1-1 0,0 0 0,0 1 0,0-1 0,0 1 0,0-1 0,-1 1 0,1-1 0,0 0 0,0 1 0,0-1 0,-1 0 0,1 1 0,0-1 0,-1 0 0,1 1 0,0-1 0,-1 0 0,1 0 0,0 1 0,-1-1 0,0 0 0,-17 21 0,-86 67 0,3-3 0,16-12 0,55-48 0,0 1 0,-26 31 0,42-42-1365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7-02T12:36:23.317"/>
    </inkml:context>
    <inkml:brush xml:id="br0">
      <inkml:brushProperty name="width" value="0.1" units="cm"/>
      <inkml:brushProperty name="height" value="0.1" units="cm"/>
      <inkml:brushProperty name="color" value="#004F8B"/>
    </inkml:brush>
  </inkml:definitions>
  <inkml:trace contextRef="#ctx0" brushRef="#br0">0 0 24575,'0'0'-8191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7-02T12:36:26.869"/>
    </inkml:context>
    <inkml:brush xml:id="br0">
      <inkml:brushProperty name="width" value="0.1" units="cm"/>
      <inkml:brushProperty name="height" value="0.1" units="cm"/>
      <inkml:brushProperty name="color" value="#004F8B"/>
    </inkml:brush>
  </inkml:definitions>
  <inkml:trace contextRef="#ctx0" brushRef="#br0">152 696 24575,'-3'1'0,"0"0"0,1 0 0,-1 0 0,0 0 0,0 0 0,0 1 0,1-1 0,-1 1 0,1 0 0,-1 0 0,1 0 0,0 0 0,0 0 0,-1 0 0,2 1 0,-1-1 0,0 1 0,0-1 0,1 1 0,-1 0 0,1 0 0,-2 4 0,-3 8 0,0 0 0,-7 29 0,-9 48 0,7-37 0,2 1 0,-9 104 0,21-157 0,1 1 0,0-1 0,0 0 0,0 1 0,0-1 0,0 0 0,1 0 0,-1 1 0,1-1 0,0 0 0,0 0 0,0 0 0,1 0 0,-1 0 0,1 0 0,0 0 0,-1 0 0,1-1 0,0 1 0,1-1 0,-1 1 0,0-1 0,3 2 0,2-1 0,-1 0 0,1 0 0,-1-1 0,1 0 0,0 0 0,0-1 0,0 0 0,0 0 0,12 0 0,1 0 0,15 1 0,1-1 0,66-7 0,-91 4 0,-1 0 0,0 0 0,0-1 0,0 0 0,0-1 0,0 0 0,-1-1 0,0 0 0,0 0 0,0-1 0,0 0 0,-1-1 0,0 0 0,10-10 0,-8 4 0,0 0 0,-1 0 0,-1-1 0,0 0 0,-1 0 0,0-1 0,-1 0 0,0 0 0,-2 0 0,4-19 0,-1-11 0,-3-1 0,0-54 0,-3 33 0,21-147 0,-12 132 0,2-101 0,-15 110 0,1 44 0,0-1 0,3 1 0,0-1 0,2 1 0,6-32 0,-9 61 0,0 0 0,1 0 0,-1 0 0,0 0 0,0 0 0,0 0 0,0 0 0,0 0 0,0 0 0,0 0 0,0 0 0,0 1 0,0-1 0,0 0 0,0 0 0,1 0 0,-1 0 0,0 0 0,0 0 0,0 0 0,0 0 0,0 0 0,0 0 0,0 0 0,0 0 0,1 0 0,-1 0 0,0 0 0,0 0 0,0 0 0,0 0 0,0 0 0,0 0 0,0 0 0,0 0 0,0 0 0,1 0 0,-1 0 0,0-1 0,0 1 0,0 0 0,0 0 0,0 0 0,0 0 0,0 0 0,0 0 0,0 0 0,0 0 0,0 0 0,0 0 0,0 0 0,1-1 0,3 20 0,0 26 0,-2 471 0,-3-264 0,-2-214 0,-1 1 0,-14 61 0,11-72 0,1 0 0,2 0 0,0 1 0,2-1 0,2 1 0,3 40 0,-2-66 0,1 1 0,-1 0 0,1-1 0,0 1 0,0-1 0,0 0 0,0 1 0,1-1 0,-1 0 0,1 0 0,0-1 0,0 1 0,0-1 0,0 1 0,1-1 0,-1 0 0,0 0 0,1 0 0,0-1 0,-1 1 0,1-1 0,0 0 0,0 0 0,7 1 0,3 1 0,1-1 0,-1 0 0,1-1 0,0-1 0,21-1 0,-4-6-1365,-3-4-5461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A5B453-D537-403E-9515-6355878C227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3CE7A8B-83B9-452F-B656-25D067EE697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F2163B-051F-4D5C-9254-BAF21D7830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5ECFF-2415-4FA5-9186-FB01DC5C14F1}" type="datetimeFigureOut">
              <a:rPr lang="en-US" smtClean="0"/>
              <a:t>7/2/2022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F5BCCD-E7CD-4F8F-8651-A198ECC200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B64F69-028D-4F65-AFF9-204870CA19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588DC-8CA6-454E-B6A8-400637EC2E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2532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F34E8D-B381-4622-AE64-31B6606BF2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7998F36-ABAA-468D-9040-A66C68B029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FDBE55-0D4B-4960-A250-610B713B02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5ECFF-2415-4FA5-9186-FB01DC5C14F1}" type="datetimeFigureOut">
              <a:rPr lang="en-US" smtClean="0"/>
              <a:t>7/2/2022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BD25A0-9E83-4A74-B349-5413909EC2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3A3467-9F4F-467A-9015-92DF9B46CA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588DC-8CA6-454E-B6A8-400637EC2E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7205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85F1160-7CD6-4482-B6C5-522B39C82B4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C40CCE7-45D7-464F-B758-610714064C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B273F5-8CAE-4C6B-9BC3-4F8A101A31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5ECFF-2415-4FA5-9186-FB01DC5C14F1}" type="datetimeFigureOut">
              <a:rPr lang="en-US" smtClean="0"/>
              <a:t>7/2/2022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C4EDB6-ECAF-4665-965C-6FABFDE503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DBD45E-E788-448B-A74F-FDCD8C7753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588DC-8CA6-454E-B6A8-400637EC2E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5722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496190-405A-4BF4-8384-11892F9AF7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5A1E17-5372-4A2F-A4E7-BF6872DFFD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130000"/>
              </a:lnSpc>
              <a:defRPr/>
            </a:lvl1pPr>
            <a:lvl2pPr>
              <a:lnSpc>
                <a:spcPct val="130000"/>
              </a:lnSpc>
              <a:defRPr/>
            </a:lvl2pPr>
            <a:lvl3pPr>
              <a:lnSpc>
                <a:spcPct val="130000"/>
              </a:lnSpc>
              <a:defRPr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45EF6B-4A72-4E36-932E-7459F8D491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5ECFF-2415-4FA5-9186-FB01DC5C14F1}" type="datetimeFigureOut">
              <a:rPr lang="en-US" smtClean="0"/>
              <a:t>7/2/2022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0C6872-9E24-4D62-B09C-D4A9436EF2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8A2C52-7876-4BEA-AEB7-F454631A6E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588DC-8CA6-454E-B6A8-400637EC2E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2141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2FB53F-3470-4163-A3B1-41AA02AD5F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6D35C3-109A-4C8F-A92E-C8C3D37B9E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lnSpc>
                <a:spcPct val="130000"/>
              </a:lnSpc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B1E3EE-EE73-4EF5-97F0-2E96A2A8F0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5ECFF-2415-4FA5-9186-FB01DC5C14F1}" type="datetimeFigureOut">
              <a:rPr lang="en-US" smtClean="0"/>
              <a:t>7/2/2022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F17086-A073-406C-A025-98F3F06FD1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69DAEE-22BA-4D29-AD70-5D8011511C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588DC-8CA6-454E-B6A8-400637EC2E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8931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AC7019-FCB1-490E-B9A3-FA2BDDBAF9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EE6533-147B-4A7C-9659-F905D9E31C0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lnSpc>
                <a:spcPct val="130000"/>
              </a:lnSpc>
              <a:defRPr/>
            </a:lvl1pPr>
            <a:lvl2pPr>
              <a:lnSpc>
                <a:spcPct val="130000"/>
              </a:lnSpc>
              <a:defRPr/>
            </a:lvl2pPr>
            <a:lvl3pPr>
              <a:lnSpc>
                <a:spcPct val="130000"/>
              </a:lnSpc>
              <a:defRPr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0C26A09-FE7B-4D01-80E6-77767027CB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lnSpc>
                <a:spcPct val="130000"/>
              </a:lnSpc>
              <a:defRPr/>
            </a:lvl1pPr>
            <a:lvl2pPr>
              <a:lnSpc>
                <a:spcPct val="130000"/>
              </a:lnSpc>
              <a:defRPr/>
            </a:lvl2pPr>
            <a:lvl3pPr>
              <a:lnSpc>
                <a:spcPct val="130000"/>
              </a:lnSpc>
              <a:defRPr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D1D6BE-6005-4C56-9516-A8B48C76F7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5ECFF-2415-4FA5-9186-FB01DC5C14F1}" type="datetimeFigureOut">
              <a:rPr lang="en-US" smtClean="0"/>
              <a:t>7/2/2022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A93265-F1EB-4E28-8F50-B2937E2F6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0A10671-8B7E-478C-B5E1-BDFADDFF41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588DC-8CA6-454E-B6A8-400637EC2E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748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D6DF72-8BAB-4D61-8F4F-FAE7D76C04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589648-A2F4-4585-80DA-90FCD814A2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DC8735A-C749-4FDC-A5CF-DF6A9AA3B9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1pPr>
              <a:lnSpc>
                <a:spcPct val="130000"/>
              </a:lnSpc>
              <a:defRPr/>
            </a:lvl1pPr>
            <a:lvl2pPr>
              <a:lnSpc>
                <a:spcPct val="130000"/>
              </a:lnSpc>
              <a:defRPr/>
            </a:lvl2pPr>
            <a:lvl3pPr>
              <a:lnSpc>
                <a:spcPct val="130000"/>
              </a:lnSpc>
              <a:defRPr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8BD6DD4-6C71-4A22-9C87-DDD4525D7DF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9F197EA-0B8A-4EC9-83DB-20B4C05BF81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lvl1pPr>
              <a:lnSpc>
                <a:spcPct val="130000"/>
              </a:lnSpc>
              <a:defRPr/>
            </a:lvl1pPr>
            <a:lvl2pPr>
              <a:lnSpc>
                <a:spcPct val="130000"/>
              </a:lnSpc>
              <a:defRPr/>
            </a:lvl2pPr>
            <a:lvl3pPr>
              <a:lnSpc>
                <a:spcPct val="130000"/>
              </a:lnSpc>
              <a:defRPr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8AD882B-CE50-41CE-81C4-43A1238CD6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5ECFF-2415-4FA5-9186-FB01DC5C14F1}" type="datetimeFigureOut">
              <a:rPr lang="en-US" smtClean="0"/>
              <a:t>7/2/2022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B890C1B-5062-4018-80DF-17F4AA68D9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5446D8E-85CC-480D-9D8F-76F25DD292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588DC-8CA6-454E-B6A8-400637EC2E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21617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490EBE-9E52-443D-94D9-1627C4473D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E17F027-02BC-4F41-8AB4-000424E525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5ECFF-2415-4FA5-9186-FB01DC5C14F1}" type="datetimeFigureOut">
              <a:rPr lang="en-US" smtClean="0"/>
              <a:t>7/2/2022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6640C85-92B8-4386-BA98-D2FCD63351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8F66CA0-1A6A-44FC-9215-82C21020E7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588DC-8CA6-454E-B6A8-400637EC2E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8037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4CA9FD4-E4AF-43AE-AAD3-4676CB8DA0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5ECFF-2415-4FA5-9186-FB01DC5C14F1}" type="datetimeFigureOut">
              <a:rPr lang="en-US" smtClean="0"/>
              <a:t>7/2/2022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283EB34-12C4-47EB-8CD5-213032450D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E4B4934-2752-43F5-909F-39A237F128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588DC-8CA6-454E-B6A8-400637EC2E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4217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02A112-4BDB-46D6-BBDF-BB183007A7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8BE2F2-63E1-4E8A-99A6-5AD018053B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lnSpc>
                <a:spcPct val="130000"/>
              </a:lnSpc>
              <a:defRPr sz="3200"/>
            </a:lvl1pPr>
            <a:lvl2pPr>
              <a:lnSpc>
                <a:spcPct val="130000"/>
              </a:lnSpc>
              <a:defRPr sz="2800"/>
            </a:lvl2pPr>
            <a:lvl3pPr>
              <a:lnSpc>
                <a:spcPct val="130000"/>
              </a:lnSpc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D6DF334-F275-4F52-AC68-B84DFF77CC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lnSpc>
                <a:spcPct val="130000"/>
              </a:lnSpc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B0F9008-72D9-48C0-91FC-8375959899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5ECFF-2415-4FA5-9186-FB01DC5C14F1}" type="datetimeFigureOut">
              <a:rPr lang="en-US" smtClean="0"/>
              <a:t>7/2/2022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D946AA2-BD30-45A5-A0CA-6115B4BF25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978D88C-5B6E-4B7F-9504-496D714FA7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588DC-8CA6-454E-B6A8-400637EC2E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2206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F68505-88BF-465C-A548-0EAA60476B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0C8D07C-3488-47A3-89C8-224F6215D83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8AFB98B-113C-4B4E-8332-810D742C56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lnSpc>
                <a:spcPct val="130000"/>
              </a:lnSpc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87EF8E3-3091-4708-87E5-564FE7156F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5ECFF-2415-4FA5-9186-FB01DC5C14F1}" type="datetimeFigureOut">
              <a:rPr lang="en-US" smtClean="0"/>
              <a:t>7/2/2022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471348C-42AC-4A00-9939-4757E808D5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0D3F22B-EE30-4727-A794-E3DC9124AE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588DC-8CA6-454E-B6A8-400637EC2E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946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C166387-E434-4F4C-98F9-061C3F820F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BB8B37-5D4C-4BE3-AE5C-92CD0C5012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6F311B-EC12-4FCB-ADE3-892A5122A5D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F5ECFF-2415-4FA5-9186-FB01DC5C14F1}" type="datetimeFigureOut">
              <a:rPr lang="en-US" smtClean="0"/>
              <a:t>7/2/2022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278468-174F-4C2A-BF73-E62EE51DC1A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508447-071C-4237-9114-2218AFA119F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3588DC-8CA6-454E-B6A8-400637EC2E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9171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customXml" Target="../ink/ink6.xml"/><Relationship Id="rId3" Type="http://schemas.openxmlformats.org/officeDocument/2006/relationships/customXml" Target="../ink/ink1.xml"/><Relationship Id="rId7" Type="http://schemas.openxmlformats.org/officeDocument/2006/relationships/customXml" Target="../ink/ink3.xml"/><Relationship Id="rId12" Type="http://schemas.openxmlformats.org/officeDocument/2006/relationships/image" Target="../media/image6.png"/><Relationship Id="rId2" Type="http://schemas.openxmlformats.org/officeDocument/2006/relationships/image" Target="../media/image1.png"/><Relationship Id="rId16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11" Type="http://schemas.openxmlformats.org/officeDocument/2006/relationships/customXml" Target="../ink/ink5.xml"/><Relationship Id="rId5" Type="http://schemas.openxmlformats.org/officeDocument/2006/relationships/customXml" Target="../ink/ink2.xml"/><Relationship Id="rId15" Type="http://schemas.openxmlformats.org/officeDocument/2006/relationships/image" Target="../media/image8.png"/><Relationship Id="rId10" Type="http://schemas.openxmlformats.org/officeDocument/2006/relationships/image" Target="../media/image5.png"/><Relationship Id="rId4" Type="http://schemas.openxmlformats.org/officeDocument/2006/relationships/image" Target="../media/image2.png"/><Relationship Id="rId9" Type="http://schemas.openxmlformats.org/officeDocument/2006/relationships/customXml" Target="../ink/ink4.xml"/><Relationship Id="rId1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13" Type="http://schemas.openxmlformats.org/officeDocument/2006/relationships/image" Target="../media/image15.png"/><Relationship Id="rId18" Type="http://schemas.openxmlformats.org/officeDocument/2006/relationships/customXml" Target="../ink/ink15.xml"/><Relationship Id="rId3" Type="http://schemas.openxmlformats.org/officeDocument/2006/relationships/customXml" Target="../ink/ink7.xml"/><Relationship Id="rId21" Type="http://schemas.openxmlformats.org/officeDocument/2006/relationships/image" Target="../media/image19.png"/><Relationship Id="rId7" Type="http://schemas.openxmlformats.org/officeDocument/2006/relationships/customXml" Target="../ink/ink9.xml"/><Relationship Id="rId12" Type="http://schemas.openxmlformats.org/officeDocument/2006/relationships/customXml" Target="../ink/ink12.xml"/><Relationship Id="rId17" Type="http://schemas.openxmlformats.org/officeDocument/2006/relationships/image" Target="../media/image17.png"/><Relationship Id="rId25" Type="http://schemas.openxmlformats.org/officeDocument/2006/relationships/image" Target="../media/image21.png"/><Relationship Id="rId2" Type="http://schemas.openxmlformats.org/officeDocument/2006/relationships/image" Target="../media/image10.png"/><Relationship Id="rId16" Type="http://schemas.openxmlformats.org/officeDocument/2006/relationships/customXml" Target="../ink/ink14.xml"/><Relationship Id="rId20" Type="http://schemas.openxmlformats.org/officeDocument/2006/relationships/customXml" Target="../ink/ink1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11" Type="http://schemas.openxmlformats.org/officeDocument/2006/relationships/customXml" Target="../ink/ink11.xml"/><Relationship Id="rId24" Type="http://schemas.openxmlformats.org/officeDocument/2006/relationships/customXml" Target="../ink/ink18.xml"/><Relationship Id="rId5" Type="http://schemas.openxmlformats.org/officeDocument/2006/relationships/customXml" Target="../ink/ink8.xml"/><Relationship Id="rId15" Type="http://schemas.openxmlformats.org/officeDocument/2006/relationships/image" Target="../media/image16.png"/><Relationship Id="rId23" Type="http://schemas.openxmlformats.org/officeDocument/2006/relationships/image" Target="../media/image20.png"/><Relationship Id="rId10" Type="http://schemas.openxmlformats.org/officeDocument/2006/relationships/image" Target="../media/image14.png"/><Relationship Id="rId19" Type="http://schemas.openxmlformats.org/officeDocument/2006/relationships/image" Target="../media/image18.png"/><Relationship Id="rId4" Type="http://schemas.openxmlformats.org/officeDocument/2006/relationships/image" Target="../media/image11.png"/><Relationship Id="rId9" Type="http://schemas.openxmlformats.org/officeDocument/2006/relationships/customXml" Target="../ink/ink10.xml"/><Relationship Id="rId14" Type="http://schemas.openxmlformats.org/officeDocument/2006/relationships/customXml" Target="../ink/ink13.xml"/><Relationship Id="rId22" Type="http://schemas.openxmlformats.org/officeDocument/2006/relationships/customXml" Target="../ink/ink1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9C6454-9F8E-42AC-A908-92F094FAB6F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Concepts of </a:t>
            </a:r>
            <a:r>
              <a:rPr lang="en-GB" dirty="0" err="1"/>
              <a:t>Shankarabhashya</a:t>
            </a:r>
            <a:r>
              <a:rPr lang="en-GB" dirty="0"/>
              <a:t> on 15</a:t>
            </a:r>
            <a:r>
              <a:rPr lang="en-GB" baseline="30000" dirty="0"/>
              <a:t>th</a:t>
            </a:r>
            <a:r>
              <a:rPr lang="en-GB" dirty="0"/>
              <a:t> chapter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E46340-7A8F-4432-BC6D-E47C44B7F9D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49972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>
            <a:extLst>
              <a:ext uri="{FF2B5EF4-FFF2-40B4-BE49-F238E27FC236}">
                <a16:creationId xmlns:a16="http://schemas.microsoft.com/office/drawing/2014/main" id="{9FE6A8C3-3393-2CDE-BA6E-62B8D009AF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71366" y="693627"/>
            <a:ext cx="4505325" cy="5876925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CB16B881-2DC5-E85B-06E7-233B6E9F4EC4}"/>
              </a:ext>
            </a:extLst>
          </p:cNvPr>
          <p:cNvSpPr txBox="1"/>
          <p:nvPr/>
        </p:nvSpPr>
        <p:spPr>
          <a:xfrm>
            <a:off x="8562772" y="667659"/>
            <a:ext cx="3199226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root of this inverted tree. </a:t>
            </a:r>
            <a:r>
              <a:rPr lang="sa-IN" b="0" i="0" dirty="0">
                <a:solidFill>
                  <a:srgbClr val="222222"/>
                </a:solidFill>
                <a:effectLst/>
                <a:highlight>
                  <a:srgbClr val="FFFF00"/>
                </a:highlight>
                <a:latin typeface="Open Sans" panose="020B0606030504020204" pitchFamily="34" charset="0"/>
              </a:rPr>
              <a:t>ब्रह्म</a:t>
            </a:r>
            <a:r>
              <a:rPr lang="sa-IN" b="0" i="0" dirty="0">
                <a:solidFill>
                  <a:srgbClr val="222222"/>
                </a:solidFill>
                <a:effectLst/>
                <a:latin typeface="Open Sans" panose="020B0606030504020204" pitchFamily="34" charset="0"/>
              </a:rPr>
              <a:t> अव्यक्तं मायाशक्तिमत्?</a:t>
            </a:r>
            <a:endParaRPr lang="en-US" b="0" i="0" dirty="0">
              <a:solidFill>
                <a:srgbClr val="222222"/>
              </a:solidFill>
              <a:effectLst/>
              <a:latin typeface="Open Sans" panose="020B0606030504020204" pitchFamily="34" charset="0"/>
            </a:endParaRPr>
          </a:p>
          <a:p>
            <a:endParaRPr lang="en-US" dirty="0">
              <a:solidFill>
                <a:srgbClr val="222222"/>
              </a:solidFill>
              <a:latin typeface="Open Sans" panose="020B0606030504020204" pitchFamily="34" charset="0"/>
            </a:endParaRPr>
          </a:p>
          <a:p>
            <a:r>
              <a:rPr lang="sa-IN" b="0" i="0" dirty="0">
                <a:solidFill>
                  <a:srgbClr val="222222"/>
                </a:solidFill>
                <a:effectLst/>
                <a:latin typeface="Open Sans" panose="020B0606030504020204" pitchFamily="34" charset="0"/>
              </a:rPr>
              <a:t> तम् ऊर्ध्वमूलं </a:t>
            </a:r>
            <a:r>
              <a:rPr lang="sa-IN" b="0" i="0" dirty="0">
                <a:solidFill>
                  <a:srgbClr val="222222"/>
                </a:solidFill>
                <a:effectLst/>
                <a:highlight>
                  <a:srgbClr val="FFFF00"/>
                </a:highlight>
                <a:latin typeface="Open Sans" panose="020B0606030504020204" pitchFamily="34" charset="0"/>
              </a:rPr>
              <a:t>संसारं मायामयं वृक्षम्</a:t>
            </a:r>
            <a:r>
              <a:rPr lang="sa-IN" b="0" i="0" dirty="0">
                <a:solidFill>
                  <a:srgbClr val="222222"/>
                </a:solidFill>
                <a:effectLst/>
                <a:latin typeface="Open Sans" panose="020B0606030504020204" pitchFamily="34" charset="0"/>
              </a:rPr>
              <a:t> </a:t>
            </a:r>
            <a:r>
              <a:rPr lang="sa-IN" b="1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अधःशाखं</a:t>
            </a:r>
            <a:r>
              <a:rPr lang="sa-IN" b="0" i="0" dirty="0">
                <a:solidFill>
                  <a:srgbClr val="222222"/>
                </a:solidFill>
                <a:effectLst/>
                <a:latin typeface="Open Sans" panose="020B0606030504020204" pitchFamily="34" charset="0"/>
              </a:rPr>
              <a:t> महदहंकारतन्मात्रादयः शाखा इव अस्य अधः भवन्तीति सोऽयं अधःशाखः? तम् अधःशाखम्। न श्वोऽपि स्थाता इति अश्वत्थः तं क्षणप्रध्वंसिनम् </a:t>
            </a:r>
            <a:r>
              <a:rPr lang="sa-IN" b="1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अश्वत्थं प्रा</a:t>
            </a:r>
            <a:r>
              <a:rPr lang="sa-IN" b="0" i="0" dirty="0">
                <a:solidFill>
                  <a:srgbClr val="222222"/>
                </a:solidFill>
                <a:effectLst/>
                <a:latin typeface="Open Sans" panose="020B0606030504020204" pitchFamily="34" charset="0"/>
              </a:rPr>
              <a:t>हुः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15" name="Ink 14">
                <a:extLst>
                  <a:ext uri="{FF2B5EF4-FFF2-40B4-BE49-F238E27FC236}">
                    <a16:creationId xmlns:a16="http://schemas.microsoft.com/office/drawing/2014/main" id="{6D4EC033-25F7-7B8E-0FB4-9198641E7A1D}"/>
                  </a:ext>
                </a:extLst>
              </p14:cNvPr>
              <p14:cNvContentPartPr/>
              <p14:nvPr/>
            </p14:nvContentPartPr>
            <p14:xfrm>
              <a:off x="8600212" y="2655579"/>
              <a:ext cx="2759400" cy="231840"/>
            </p14:xfrm>
          </p:contentPart>
        </mc:Choice>
        <mc:Fallback>
          <p:pic>
            <p:nvPicPr>
              <p:cNvPr id="15" name="Ink 14">
                <a:extLst>
                  <a:ext uri="{FF2B5EF4-FFF2-40B4-BE49-F238E27FC236}">
                    <a16:creationId xmlns:a16="http://schemas.microsoft.com/office/drawing/2014/main" id="{6D4EC033-25F7-7B8E-0FB4-9198641E7A1D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8528212" y="2511579"/>
                <a:ext cx="2903040" cy="519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16" name="Ink 15">
                <a:extLst>
                  <a:ext uri="{FF2B5EF4-FFF2-40B4-BE49-F238E27FC236}">
                    <a16:creationId xmlns:a16="http://schemas.microsoft.com/office/drawing/2014/main" id="{17B9AC41-B422-0D1F-5468-B04BE18748A0}"/>
                  </a:ext>
                </a:extLst>
              </p14:cNvPr>
              <p14:cNvContentPartPr/>
              <p14:nvPr/>
            </p14:nvContentPartPr>
            <p14:xfrm>
              <a:off x="8698492" y="1573779"/>
              <a:ext cx="360" cy="360"/>
            </p14:xfrm>
          </p:contentPart>
        </mc:Choice>
        <mc:Fallback>
          <p:pic>
            <p:nvPicPr>
              <p:cNvPr id="16" name="Ink 15">
                <a:extLst>
                  <a:ext uri="{FF2B5EF4-FFF2-40B4-BE49-F238E27FC236}">
                    <a16:creationId xmlns:a16="http://schemas.microsoft.com/office/drawing/2014/main" id="{17B9AC41-B422-0D1F-5468-B04BE18748A0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8626492" y="1430139"/>
                <a:ext cx="144000" cy="288000"/>
              </a:xfrm>
              <a:prstGeom prst="rect">
                <a:avLst/>
              </a:prstGeom>
            </p:spPr>
          </p:pic>
        </mc:Fallback>
      </mc:AlternateContent>
      <p:grpSp>
        <p:nvGrpSpPr>
          <p:cNvPr id="24" name="Group 23">
            <a:extLst>
              <a:ext uri="{FF2B5EF4-FFF2-40B4-BE49-F238E27FC236}">
                <a16:creationId xmlns:a16="http://schemas.microsoft.com/office/drawing/2014/main" id="{01A9EE94-FDC2-FD5B-8CAC-AA8357D6BB4F}"/>
              </a:ext>
            </a:extLst>
          </p:cNvPr>
          <p:cNvGrpSpPr/>
          <p:nvPr/>
        </p:nvGrpSpPr>
        <p:grpSpPr>
          <a:xfrm>
            <a:off x="4746052" y="1538215"/>
            <a:ext cx="3816720" cy="1237244"/>
            <a:chOff x="4746052" y="1494219"/>
            <a:chExt cx="3952440" cy="12812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7">
              <p14:nvContentPartPr>
                <p14:cNvPr id="19" name="Ink 18">
                  <a:extLst>
                    <a:ext uri="{FF2B5EF4-FFF2-40B4-BE49-F238E27FC236}">
                      <a16:creationId xmlns:a16="http://schemas.microsoft.com/office/drawing/2014/main" id="{EA615C18-1D1C-FCC6-6369-03D9D660342E}"/>
                    </a:ext>
                  </a:extLst>
                </p14:cNvPr>
                <p14:cNvContentPartPr/>
                <p14:nvPr/>
              </p14:nvContentPartPr>
              <p14:xfrm flipV="1">
                <a:off x="6209812" y="1533005"/>
                <a:ext cx="2488680" cy="405418"/>
              </p14:xfrm>
            </p:contentPart>
          </mc:Choice>
          <mc:Fallback>
            <p:pic>
              <p:nvPicPr>
                <p:cNvPr id="19" name="Ink 18">
                  <a:extLst>
                    <a:ext uri="{FF2B5EF4-FFF2-40B4-BE49-F238E27FC236}">
                      <a16:creationId xmlns:a16="http://schemas.microsoft.com/office/drawing/2014/main" id="{EA615C18-1D1C-FCC6-6369-03D9D660342E}"/>
                    </a:ext>
                  </a:extLst>
                </p:cNvPr>
                <p:cNvPicPr/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 flipV="1">
                  <a:off x="6191173" y="1514357"/>
                  <a:ext cx="2525585" cy="442342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">
              <p14:nvContentPartPr>
                <p14:cNvPr id="20" name="Ink 19">
                  <a:extLst>
                    <a:ext uri="{FF2B5EF4-FFF2-40B4-BE49-F238E27FC236}">
                      <a16:creationId xmlns:a16="http://schemas.microsoft.com/office/drawing/2014/main" id="{1C833E06-DEFB-21B7-C698-17D68BDE7497}"/>
                    </a:ext>
                  </a:extLst>
                </p14:cNvPr>
                <p14:cNvContentPartPr/>
                <p14:nvPr/>
              </p14:nvContentPartPr>
              <p14:xfrm>
                <a:off x="5097052" y="1494219"/>
                <a:ext cx="1176480" cy="509400"/>
              </p14:xfrm>
            </p:contentPart>
          </mc:Choice>
          <mc:Fallback>
            <p:pic>
              <p:nvPicPr>
                <p:cNvPr id="20" name="Ink 19">
                  <a:extLst>
                    <a:ext uri="{FF2B5EF4-FFF2-40B4-BE49-F238E27FC236}">
                      <a16:creationId xmlns:a16="http://schemas.microsoft.com/office/drawing/2014/main" id="{1C833E06-DEFB-21B7-C698-17D68BDE7497}"/>
                    </a:ext>
                  </a:extLst>
                </p:cNvPr>
                <p:cNvPicPr/>
                <p:nvPr/>
              </p:nvPicPr>
              <p:blipFill>
                <a:blip r:embed="rId10"/>
                <a:stretch>
                  <a:fillRect/>
                </a:stretch>
              </p:blipFill>
              <p:spPr>
                <a:xfrm>
                  <a:off x="5078786" y="1475946"/>
                  <a:ext cx="1213385" cy="546318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">
              <p14:nvContentPartPr>
                <p14:cNvPr id="21" name="Ink 20">
                  <a:extLst>
                    <a:ext uri="{FF2B5EF4-FFF2-40B4-BE49-F238E27FC236}">
                      <a16:creationId xmlns:a16="http://schemas.microsoft.com/office/drawing/2014/main" id="{B5A7D1B7-5283-B079-33CC-87E165DBA840}"/>
                    </a:ext>
                  </a:extLst>
                </p14:cNvPr>
                <p14:cNvContentPartPr/>
                <p14:nvPr/>
              </p14:nvContentPartPr>
              <p14:xfrm>
                <a:off x="6201532" y="1537779"/>
                <a:ext cx="1432080" cy="1077120"/>
              </p14:xfrm>
            </p:contentPart>
          </mc:Choice>
          <mc:Fallback>
            <p:pic>
              <p:nvPicPr>
                <p:cNvPr id="21" name="Ink 20">
                  <a:extLst>
                    <a:ext uri="{FF2B5EF4-FFF2-40B4-BE49-F238E27FC236}">
                      <a16:creationId xmlns:a16="http://schemas.microsoft.com/office/drawing/2014/main" id="{B5A7D1B7-5283-B079-33CC-87E165DBA840}"/>
                    </a:ext>
                  </a:extLst>
                </p:cNvPr>
                <p:cNvPicPr/>
                <p:nvPr/>
              </p:nvPicPr>
              <p:blipFill>
                <a:blip r:embed="rId12"/>
                <a:stretch>
                  <a:fillRect/>
                </a:stretch>
              </p:blipFill>
              <p:spPr>
                <a:xfrm>
                  <a:off x="6183263" y="1519137"/>
                  <a:ext cx="1468991" cy="1114031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3">
              <p14:nvContentPartPr>
                <p14:cNvPr id="23" name="Ink 22">
                  <a:extLst>
                    <a:ext uri="{FF2B5EF4-FFF2-40B4-BE49-F238E27FC236}">
                      <a16:creationId xmlns:a16="http://schemas.microsoft.com/office/drawing/2014/main" id="{16BDB66C-0D36-AF14-0AB9-90A3F65BB37C}"/>
                    </a:ext>
                  </a:extLst>
                </p14:cNvPr>
                <p14:cNvContentPartPr/>
                <p14:nvPr/>
              </p14:nvContentPartPr>
              <p14:xfrm>
                <a:off x="4746052" y="1908219"/>
                <a:ext cx="398520" cy="867240"/>
              </p14:xfrm>
            </p:contentPart>
          </mc:Choice>
          <mc:Fallback>
            <p:pic>
              <p:nvPicPr>
                <p:cNvPr id="23" name="Ink 22">
                  <a:extLst>
                    <a:ext uri="{FF2B5EF4-FFF2-40B4-BE49-F238E27FC236}">
                      <a16:creationId xmlns:a16="http://schemas.microsoft.com/office/drawing/2014/main" id="{16BDB66C-0D36-AF14-0AB9-90A3F65BB37C}"/>
                    </a:ext>
                  </a:extLst>
                </p:cNvPr>
                <p:cNvPicPr/>
                <p:nvPr/>
              </p:nvPicPr>
              <p:blipFill>
                <a:blip r:embed="rId14"/>
                <a:stretch>
                  <a:fillRect/>
                </a:stretch>
              </p:blipFill>
              <p:spPr>
                <a:xfrm>
                  <a:off x="4727785" y="1889585"/>
                  <a:ext cx="435427" cy="904136"/>
                </a:xfrm>
                <a:prstGeom prst="rect">
                  <a:avLst/>
                </a:prstGeom>
              </p:spPr>
            </p:pic>
          </mc:Fallback>
        </mc:AlternateContent>
      </p:grpSp>
      <p:sp>
        <p:nvSpPr>
          <p:cNvPr id="25" name="TextBox 24">
            <a:extLst>
              <a:ext uri="{FF2B5EF4-FFF2-40B4-BE49-F238E27FC236}">
                <a16:creationId xmlns:a16="http://schemas.microsoft.com/office/drawing/2014/main" id="{66E128E3-318F-E06B-40D6-4D44F8C07930}"/>
              </a:ext>
            </a:extLst>
          </p:cNvPr>
          <p:cNvSpPr txBox="1"/>
          <p:nvPr/>
        </p:nvSpPr>
        <p:spPr>
          <a:xfrm>
            <a:off x="8472990" y="3562059"/>
            <a:ext cx="336650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ighlight>
                  <a:srgbClr val="FFFF00"/>
                </a:highlight>
              </a:rPr>
              <a:t>Bramha-</a:t>
            </a:r>
            <a:r>
              <a:rPr lang="en-US" dirty="0" err="1">
                <a:highlight>
                  <a:srgbClr val="FFFF00"/>
                </a:highlight>
              </a:rPr>
              <a:t>avayaktam</a:t>
            </a:r>
            <a:r>
              <a:rPr lang="en-US" dirty="0">
                <a:highlight>
                  <a:srgbClr val="FFFF00"/>
                </a:highlight>
              </a:rPr>
              <a:t>-</a:t>
            </a:r>
            <a:r>
              <a:rPr lang="en-US" dirty="0" err="1">
                <a:highlight>
                  <a:srgbClr val="FFFF00"/>
                </a:highlight>
              </a:rPr>
              <a:t>mayashaktimat</a:t>
            </a:r>
            <a:r>
              <a:rPr lang="en-US" dirty="0">
                <a:highlight>
                  <a:srgbClr val="FFFF00"/>
                </a:highlight>
              </a:rPr>
              <a:t> means This entire </a:t>
            </a:r>
            <a:r>
              <a:rPr lang="en-US" b="1" dirty="0" err="1">
                <a:highlight>
                  <a:srgbClr val="FFFF00"/>
                </a:highlight>
              </a:rPr>
              <a:t>bramha-vriksha</a:t>
            </a:r>
            <a:r>
              <a:rPr lang="en-US" b="1" dirty="0">
                <a:highlight>
                  <a:srgbClr val="FFFF00"/>
                </a:highlight>
              </a:rPr>
              <a:t> </a:t>
            </a:r>
            <a:r>
              <a:rPr lang="en-US" b="1" dirty="0"/>
              <a:t>or tree that is</a:t>
            </a:r>
            <a:r>
              <a:rPr lang="en-US" dirty="0"/>
              <a:t> </a:t>
            </a:r>
            <a:r>
              <a:rPr lang="en-US" b="1" dirty="0"/>
              <a:t>huge</a:t>
            </a:r>
            <a:r>
              <a:rPr lang="en-US" dirty="0"/>
              <a:t> has roots in “</a:t>
            </a:r>
            <a:r>
              <a:rPr lang="en-US" dirty="0" err="1"/>
              <a:t>avyakta</a:t>
            </a:r>
            <a:r>
              <a:rPr lang="en-US" dirty="0"/>
              <a:t>” or </a:t>
            </a:r>
            <a:r>
              <a:rPr lang="en-US" dirty="0" err="1"/>
              <a:t>mula</a:t>
            </a:r>
            <a:r>
              <a:rPr lang="en-US" dirty="0"/>
              <a:t> prakriti. The external prakriti is this </a:t>
            </a:r>
            <a:r>
              <a:rPr lang="en-US" dirty="0" err="1"/>
              <a:t>mAya</a:t>
            </a:r>
            <a:r>
              <a:rPr lang="en-US" dirty="0"/>
              <a:t>-maya </a:t>
            </a:r>
            <a:r>
              <a:rPr lang="en-US" dirty="0" err="1"/>
              <a:t>vriksha</a:t>
            </a:r>
            <a:r>
              <a:rPr lang="en-US" dirty="0"/>
              <a:t>.</a:t>
            </a:r>
          </a:p>
          <a:p>
            <a:r>
              <a:rPr lang="en-US" b="1" dirty="0">
                <a:highlight>
                  <a:srgbClr val="FFFF00"/>
                </a:highlight>
              </a:rPr>
              <a:t>Truly it is Brahman – why?</a:t>
            </a:r>
          </a:p>
          <a:p>
            <a:r>
              <a:rPr lang="en-US" b="1" dirty="0" err="1">
                <a:highlight>
                  <a:srgbClr val="FFFF00"/>
                </a:highlight>
              </a:rPr>
              <a:t>Vriksha</a:t>
            </a:r>
            <a:r>
              <a:rPr lang="en-US" b="1" dirty="0">
                <a:highlight>
                  <a:srgbClr val="FFFF00"/>
                </a:highlight>
              </a:rPr>
              <a:t> is appearance, Brahman is the one that is real!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2736F695-9D72-B1CA-4024-146EE01B45E7}"/>
              </a:ext>
            </a:extLst>
          </p:cNvPr>
          <p:cNvSpPr txBox="1"/>
          <p:nvPr/>
        </p:nvSpPr>
        <p:spPr>
          <a:xfrm>
            <a:off x="970059" y="1431235"/>
            <a:ext cx="290130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15</a:t>
            </a:r>
            <a:r>
              <a:rPr lang="en-US" baseline="30000" dirty="0"/>
              <a:t>th</a:t>
            </a:r>
            <a:r>
              <a:rPr lang="en-US" dirty="0"/>
              <a:t> chapter </a:t>
            </a:r>
            <a:r>
              <a:rPr lang="en-US" dirty="0" err="1"/>
              <a:t>ashvattha</a:t>
            </a:r>
            <a:r>
              <a:rPr lang="en-US" dirty="0"/>
              <a:t> tree</a:t>
            </a:r>
          </a:p>
          <a:p>
            <a:r>
              <a:rPr lang="en-US" dirty="0"/>
              <a:t>Analogy in Shankara bhashya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D0C8BB9A-F2DB-5A21-A72E-B63E5B53941D}"/>
              </a:ext>
            </a:extLst>
          </p:cNvPr>
          <p:cNvSpPr txBox="1"/>
          <p:nvPr/>
        </p:nvSpPr>
        <p:spPr>
          <a:xfrm>
            <a:off x="645500" y="2978855"/>
            <a:ext cx="2859061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a-IN" b="0" i="0" dirty="0">
                <a:solidFill>
                  <a:srgbClr val="222222"/>
                </a:solidFill>
                <a:effectLst/>
                <a:highlight>
                  <a:srgbClr val="FFFF00"/>
                </a:highlight>
                <a:latin typeface="Open Sans" panose="020B0606030504020204" pitchFamily="34" charset="0"/>
              </a:rPr>
              <a:t>न हि समूलात् संसारवृक्षात् अस्मात् ज्ञेयः अन्यः अणुमात्रोऽपि अवशिष्टः अस्ति इत्यतः सर्वज्ञः सर्ववेदार्थविदिति समूलसंसारवृक्षज्ञानं स्तौति</a:t>
            </a:r>
            <a:endParaRPr lang="en-US" dirty="0">
              <a:highlight>
                <a:srgbClr val="FFFF00"/>
              </a:highlight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33C109CF-B5F1-00E6-222F-0BFC8800E3C7}"/>
              </a:ext>
            </a:extLst>
          </p:cNvPr>
          <p:cNvSpPr txBox="1"/>
          <p:nvPr/>
        </p:nvSpPr>
        <p:spPr>
          <a:xfrm>
            <a:off x="620202" y="5200153"/>
            <a:ext cx="21548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This includes 4 faced Brahma and devatas</a:t>
            </a:r>
          </a:p>
        </p:txBody>
      </p:sp>
      <p:pic>
        <p:nvPicPr>
          <p:cNvPr id="33" name="Picture 32">
            <a:extLst>
              <a:ext uri="{FF2B5EF4-FFF2-40B4-BE49-F238E27FC236}">
                <a16:creationId xmlns:a16="http://schemas.microsoft.com/office/drawing/2014/main" id="{5A96FE23-D269-A949-6CB4-458A4CE8B6B4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5835685" y="1641258"/>
            <a:ext cx="739505" cy="790874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B2809CEB-2DD7-D849-7B98-802B8788B656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5974884" y="715266"/>
            <a:ext cx="423251" cy="790874"/>
          </a:xfrm>
          <a:prstGeom prst="rect">
            <a:avLst/>
          </a:prstGeom>
        </p:spPr>
      </p:pic>
      <p:sp>
        <p:nvSpPr>
          <p:cNvPr id="38" name="TextBox 37">
            <a:extLst>
              <a:ext uri="{FF2B5EF4-FFF2-40B4-BE49-F238E27FC236}">
                <a16:creationId xmlns:a16="http://schemas.microsoft.com/office/drawing/2014/main" id="{AD9CC2AE-7B69-A9AA-A5ED-FAAF753A6EC0}"/>
              </a:ext>
            </a:extLst>
          </p:cNvPr>
          <p:cNvSpPr txBox="1"/>
          <p:nvPr/>
        </p:nvSpPr>
        <p:spPr>
          <a:xfrm>
            <a:off x="6205437" y="566414"/>
            <a:ext cx="7216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Seed maya</a:t>
            </a:r>
          </a:p>
        </p:txBody>
      </p:sp>
    </p:spTree>
    <p:extLst>
      <p:ext uri="{BB962C8B-B14F-4D97-AF65-F5344CB8AC3E}">
        <p14:creationId xmlns:p14="http://schemas.microsoft.com/office/powerpoint/2010/main" val="28301071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4B1797-95FD-9407-D54E-FC4B1FF5DE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15</a:t>
            </a:r>
            <a:r>
              <a:rPr lang="en-US" baseline="30000" dirty="0"/>
              <a:t>th</a:t>
            </a:r>
            <a:r>
              <a:rPr lang="en-US" dirty="0"/>
              <a:t> chapters: imp concepts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9ABF38-B582-D443-282A-110DE5777E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This tree is allegorical. </a:t>
            </a:r>
            <a:r>
              <a:rPr lang="en-US" dirty="0" err="1"/>
              <a:t>Kshana</a:t>
            </a:r>
            <a:r>
              <a:rPr lang="en-US" dirty="0"/>
              <a:t> </a:t>
            </a:r>
            <a:r>
              <a:rPr lang="en-US" dirty="0" err="1"/>
              <a:t>pradhvamsinam</a:t>
            </a:r>
            <a:r>
              <a:rPr lang="en-US" dirty="0"/>
              <a:t> – in a moment it can be destroyed. </a:t>
            </a:r>
          </a:p>
          <a:p>
            <a:r>
              <a:rPr lang="en-US" dirty="0"/>
              <a:t>Jiva is </a:t>
            </a:r>
            <a:r>
              <a:rPr lang="en-US" dirty="0" err="1"/>
              <a:t>amsha</a:t>
            </a:r>
            <a:r>
              <a:rPr lang="en-US" dirty="0"/>
              <a:t> : like reflection in water, or </a:t>
            </a:r>
            <a:r>
              <a:rPr lang="en-US" dirty="0" err="1"/>
              <a:t>ghata</a:t>
            </a:r>
            <a:r>
              <a:rPr lang="en-US" dirty="0"/>
              <a:t> akasha is </a:t>
            </a:r>
            <a:r>
              <a:rPr lang="en-US" dirty="0" err="1"/>
              <a:t>amsha</a:t>
            </a:r>
            <a:r>
              <a:rPr lang="en-US" dirty="0"/>
              <a:t> of </a:t>
            </a:r>
            <a:r>
              <a:rPr lang="en-US" dirty="0" err="1"/>
              <a:t>mahakasha</a:t>
            </a:r>
            <a:r>
              <a:rPr lang="en-US" dirty="0"/>
              <a:t>.</a:t>
            </a:r>
          </a:p>
          <a:p>
            <a:r>
              <a:rPr lang="en-US" dirty="0" err="1"/>
              <a:t>Amsha</a:t>
            </a:r>
            <a:r>
              <a:rPr lang="en-US" dirty="0"/>
              <a:t> is avidya </a:t>
            </a:r>
            <a:r>
              <a:rPr lang="en-US" dirty="0" err="1"/>
              <a:t>kalpita</a:t>
            </a:r>
            <a:r>
              <a:rPr lang="en-US" dirty="0"/>
              <a:t>, since brahman </a:t>
            </a:r>
            <a:r>
              <a:rPr lang="en-US" dirty="0" err="1"/>
              <a:t>niravayava</a:t>
            </a:r>
            <a:r>
              <a:rPr lang="en-US" dirty="0"/>
              <a:t>. 13</a:t>
            </a:r>
            <a:r>
              <a:rPr lang="en-US" baseline="30000" dirty="0"/>
              <a:t>th</a:t>
            </a:r>
            <a:r>
              <a:rPr lang="en-US" dirty="0"/>
              <a:t> chapter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96981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36DEE8-BE80-A983-D934-A876286A0B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15.16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FDB67D-57D6-F2BB-2C0E-11BB3F3D13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a-IN" b="0" i="0" dirty="0">
                <a:solidFill>
                  <a:srgbClr val="222222"/>
                </a:solidFill>
                <a:effectLst/>
                <a:latin typeface="Open Sans" panose="020B0606030504020204" pitchFamily="34" charset="0"/>
              </a:rPr>
              <a:t>द्वाविमौ पुरुषौ लोके क्षरश्चाक्षर एव च।</a:t>
            </a:r>
            <a:br>
              <a:rPr lang="sa-IN" dirty="0"/>
            </a:br>
            <a:r>
              <a:rPr lang="sa-IN" b="0" i="0" dirty="0">
                <a:solidFill>
                  <a:srgbClr val="222222"/>
                </a:solidFill>
                <a:effectLst/>
                <a:latin typeface="Open Sans" panose="020B0606030504020204" pitchFamily="34" charset="0"/>
              </a:rPr>
              <a:t>क्षरः सर्वाणि भूतानि कूटस्थोऽक्षर उच्यते।।15.16।।</a:t>
            </a:r>
            <a:endParaRPr lang="en-US" b="0" i="0" dirty="0">
              <a:solidFill>
                <a:srgbClr val="222222"/>
              </a:solidFill>
              <a:effectLst/>
              <a:latin typeface="Open Sans" panose="020B0606030504020204" pitchFamily="34" charset="0"/>
            </a:endParaRPr>
          </a:p>
          <a:p>
            <a:r>
              <a:rPr lang="sa-IN" b="1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क्षरः सर्वाणि भूतानि?</a:t>
            </a:r>
            <a:r>
              <a:rPr lang="sa-IN" b="0" i="0" dirty="0">
                <a:solidFill>
                  <a:srgbClr val="222222"/>
                </a:solidFill>
                <a:effectLst/>
                <a:latin typeface="Open Sans" panose="020B0606030504020204" pitchFamily="34" charset="0"/>
              </a:rPr>
              <a:t> समस्तं विकारजातम् इत्यर्थः।</a:t>
            </a:r>
            <a:endParaRPr lang="en-US" dirty="0">
              <a:solidFill>
                <a:srgbClr val="222222"/>
              </a:solidFill>
              <a:latin typeface="Open Sans" panose="020B0606030504020204" pitchFamily="34" charset="0"/>
            </a:endParaRPr>
          </a:p>
          <a:p>
            <a:r>
              <a:rPr lang="sa-IN" b="1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कूटस्थः</a:t>
            </a:r>
            <a:r>
              <a:rPr lang="sa-IN" b="0" i="0" dirty="0">
                <a:solidFill>
                  <a:srgbClr val="222222"/>
                </a:solidFill>
                <a:effectLst/>
                <a:latin typeface="Open Sans" panose="020B0606030504020204" pitchFamily="34" charset="0"/>
              </a:rPr>
              <a:t> कूटः राशी राशिरिव स्थितः। अथवा? कूटः माया वञ्चना जिह्मता कुटिलता इति पर्यायाः? अनेकमायावञ्चनादिप्रकारेण स्थितः कूटस्थः? </a:t>
            </a:r>
            <a:r>
              <a:rPr lang="sa-IN" b="0" i="0" dirty="0">
                <a:solidFill>
                  <a:srgbClr val="222222"/>
                </a:solidFill>
                <a:effectLst/>
                <a:highlight>
                  <a:srgbClr val="FFFF00"/>
                </a:highlight>
                <a:latin typeface="Open Sans" panose="020B0606030504020204" pitchFamily="34" charset="0"/>
              </a:rPr>
              <a:t>संसारबीजानन्त्यात् न क्षरति इति </a:t>
            </a:r>
            <a:r>
              <a:rPr lang="sa-IN" b="1" i="0" dirty="0">
                <a:solidFill>
                  <a:srgbClr val="333333"/>
                </a:solidFill>
                <a:effectLst/>
                <a:highlight>
                  <a:srgbClr val="FFFF00"/>
                </a:highlight>
                <a:latin typeface="Open Sans" panose="020B0606030504020204" pitchFamily="34" charset="0"/>
              </a:rPr>
              <a:t>अक्षरः उच्यते</a:t>
            </a:r>
            <a:r>
              <a:rPr lang="sa-IN" b="0" i="0" dirty="0">
                <a:solidFill>
                  <a:srgbClr val="222222"/>
                </a:solidFill>
                <a:effectLst/>
                <a:latin typeface="Open Sans" panose="020B0606030504020204" pitchFamily="34" charset="0"/>
              </a:rPr>
              <a:t>।।</a:t>
            </a:r>
            <a:endParaRPr lang="en-US" b="0" i="0" dirty="0">
              <a:solidFill>
                <a:srgbClr val="222222"/>
              </a:solidFill>
              <a:effectLst/>
              <a:latin typeface="Open Sans" panose="020B0606030504020204" pitchFamily="34" charset="0"/>
            </a:endParaRPr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C67915D-DFDC-91BD-346B-79A413AFA0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6621" y="5578129"/>
            <a:ext cx="8239125" cy="790575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5E8D5127-02A5-5ECC-C3AD-B3263D70C118}"/>
                  </a:ext>
                </a:extLst>
              </p14:cNvPr>
              <p14:cNvContentPartPr/>
              <p14:nvPr/>
            </p14:nvContentPartPr>
            <p14:xfrm>
              <a:off x="9816292" y="5040939"/>
              <a:ext cx="213840" cy="171000"/>
            </p14:xfrm>
          </p:contentPart>
        </mc:Choice>
        <mc:Fallback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5E8D5127-02A5-5ECC-C3AD-B3263D70C118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9798292" y="5022939"/>
                <a:ext cx="249480" cy="206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4B8B0F0C-62F8-E1A5-C59E-1D8587580798}"/>
                  </a:ext>
                </a:extLst>
              </p14:cNvPr>
              <p14:cNvContentPartPr/>
              <p14:nvPr/>
            </p14:nvContentPartPr>
            <p14:xfrm>
              <a:off x="10296532" y="5183859"/>
              <a:ext cx="360" cy="360"/>
            </p14:xfrm>
          </p:contentPart>
        </mc:Choice>
        <mc:Fallback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4B8B0F0C-62F8-E1A5-C59E-1D8587580798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0278532" y="5165859"/>
                <a:ext cx="36000" cy="36000"/>
              </a:xfrm>
              <a:prstGeom prst="rect">
                <a:avLst/>
              </a:prstGeom>
            </p:spPr>
          </p:pic>
        </mc:Fallback>
      </mc:AlternateContent>
      <p:grpSp>
        <p:nvGrpSpPr>
          <p:cNvPr id="12" name="Group 11">
            <a:extLst>
              <a:ext uri="{FF2B5EF4-FFF2-40B4-BE49-F238E27FC236}">
                <a16:creationId xmlns:a16="http://schemas.microsoft.com/office/drawing/2014/main" id="{57878D4E-9EC0-C4D6-6E13-83A12AD1C279}"/>
              </a:ext>
            </a:extLst>
          </p:cNvPr>
          <p:cNvGrpSpPr/>
          <p:nvPr/>
        </p:nvGrpSpPr>
        <p:grpSpPr>
          <a:xfrm>
            <a:off x="10241812" y="4933299"/>
            <a:ext cx="455760" cy="475200"/>
            <a:chOff x="10241812" y="4933299"/>
            <a:chExt cx="455760" cy="4752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7">
              <p14:nvContentPartPr>
                <p14:cNvPr id="8" name="Ink 7">
                  <a:extLst>
                    <a:ext uri="{FF2B5EF4-FFF2-40B4-BE49-F238E27FC236}">
                      <a16:creationId xmlns:a16="http://schemas.microsoft.com/office/drawing/2014/main" id="{A5F8268A-8985-CAC8-B02B-AEA422FE9A8C}"/>
                    </a:ext>
                  </a:extLst>
                </p14:cNvPr>
                <p14:cNvContentPartPr/>
                <p14:nvPr/>
              </p14:nvContentPartPr>
              <p14:xfrm>
                <a:off x="10241812" y="4933299"/>
                <a:ext cx="295560" cy="475200"/>
              </p14:xfrm>
            </p:contentPart>
          </mc:Choice>
          <mc:Fallback>
            <p:pic>
              <p:nvPicPr>
                <p:cNvPr id="8" name="Ink 7">
                  <a:extLst>
                    <a:ext uri="{FF2B5EF4-FFF2-40B4-BE49-F238E27FC236}">
                      <a16:creationId xmlns:a16="http://schemas.microsoft.com/office/drawing/2014/main" id="{A5F8268A-8985-CAC8-B02B-AEA422FE9A8C}"/>
                    </a:ext>
                  </a:extLst>
                </p:cNvPr>
                <p:cNvPicPr/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10224172" y="4915299"/>
                  <a:ext cx="331200" cy="510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">
              <p14:nvContentPartPr>
                <p14:cNvPr id="9" name="Ink 8">
                  <a:extLst>
                    <a:ext uri="{FF2B5EF4-FFF2-40B4-BE49-F238E27FC236}">
                      <a16:creationId xmlns:a16="http://schemas.microsoft.com/office/drawing/2014/main" id="{E0D61B73-EF0B-B7F5-AE38-C23FEBC3DDCC}"/>
                    </a:ext>
                  </a:extLst>
                </p14:cNvPr>
                <p14:cNvContentPartPr/>
                <p14:nvPr/>
              </p14:nvContentPartPr>
              <p14:xfrm>
                <a:off x="10376092" y="4977219"/>
                <a:ext cx="321480" cy="360"/>
              </p14:xfrm>
            </p:contentPart>
          </mc:Choice>
          <mc:Fallback>
            <p:pic>
              <p:nvPicPr>
                <p:cNvPr id="9" name="Ink 8">
                  <a:extLst>
                    <a:ext uri="{FF2B5EF4-FFF2-40B4-BE49-F238E27FC236}">
                      <a16:creationId xmlns:a16="http://schemas.microsoft.com/office/drawing/2014/main" id="{E0D61B73-EF0B-B7F5-AE38-C23FEBC3DDCC}"/>
                    </a:ext>
                  </a:extLst>
                </p:cNvPr>
                <p:cNvPicPr/>
                <p:nvPr/>
              </p:nvPicPr>
              <p:blipFill>
                <a:blip r:embed="rId10"/>
                <a:stretch>
                  <a:fillRect/>
                </a:stretch>
              </p:blipFill>
              <p:spPr>
                <a:xfrm>
                  <a:off x="10358452" y="4959219"/>
                  <a:ext cx="357120" cy="3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">
              <p14:nvContentPartPr>
                <p14:cNvPr id="11" name="Ink 10">
                  <a:extLst>
                    <a:ext uri="{FF2B5EF4-FFF2-40B4-BE49-F238E27FC236}">
                      <a16:creationId xmlns:a16="http://schemas.microsoft.com/office/drawing/2014/main" id="{842E3ADA-14AB-88EE-1DC1-2C2544E8CCE9}"/>
                    </a:ext>
                  </a:extLst>
                </p14:cNvPr>
                <p14:cNvContentPartPr/>
                <p14:nvPr/>
              </p14:nvContentPartPr>
              <p14:xfrm>
                <a:off x="10256932" y="5040939"/>
                <a:ext cx="360" cy="360"/>
              </p14:xfrm>
            </p:contentPart>
          </mc:Choice>
          <mc:Fallback>
            <p:pic>
              <p:nvPicPr>
                <p:cNvPr id="11" name="Ink 10">
                  <a:extLst>
                    <a:ext uri="{FF2B5EF4-FFF2-40B4-BE49-F238E27FC236}">
                      <a16:creationId xmlns:a16="http://schemas.microsoft.com/office/drawing/2014/main" id="{842E3ADA-14AB-88EE-1DC1-2C2544E8CCE9}"/>
                    </a:ext>
                  </a:extLst>
                </p:cNvPr>
                <p:cNvPicPr/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>
                  <a:off x="10238932" y="5022939"/>
                  <a:ext cx="36000" cy="3600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13" name="Ink 12">
                <a:extLst>
                  <a:ext uri="{FF2B5EF4-FFF2-40B4-BE49-F238E27FC236}">
                    <a16:creationId xmlns:a16="http://schemas.microsoft.com/office/drawing/2014/main" id="{E63CA703-C646-59C0-121C-634320344D1D}"/>
                  </a:ext>
                </a:extLst>
              </p14:cNvPr>
              <p14:cNvContentPartPr/>
              <p14:nvPr/>
            </p14:nvContentPartPr>
            <p14:xfrm>
              <a:off x="9690292" y="5439819"/>
              <a:ext cx="1824120" cy="630000"/>
            </p14:xfrm>
          </p:contentPart>
        </mc:Choice>
        <mc:Fallback>
          <p:pic>
            <p:nvPicPr>
              <p:cNvPr id="13" name="Ink 12">
                <a:extLst>
                  <a:ext uri="{FF2B5EF4-FFF2-40B4-BE49-F238E27FC236}">
                    <a16:creationId xmlns:a16="http://schemas.microsoft.com/office/drawing/2014/main" id="{E63CA703-C646-59C0-121C-634320344D1D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9672292" y="5422179"/>
                <a:ext cx="1859760" cy="665640"/>
              </a:xfrm>
              <a:prstGeom prst="rect">
                <a:avLst/>
              </a:prstGeom>
            </p:spPr>
          </p:pic>
        </mc:Fallback>
      </mc:AlternateContent>
      <p:grpSp>
        <p:nvGrpSpPr>
          <p:cNvPr id="28" name="Group 27">
            <a:extLst>
              <a:ext uri="{FF2B5EF4-FFF2-40B4-BE49-F238E27FC236}">
                <a16:creationId xmlns:a16="http://schemas.microsoft.com/office/drawing/2014/main" id="{FE7EED7C-FF0B-4066-DE98-82BF9127252B}"/>
              </a:ext>
            </a:extLst>
          </p:cNvPr>
          <p:cNvGrpSpPr/>
          <p:nvPr/>
        </p:nvGrpSpPr>
        <p:grpSpPr>
          <a:xfrm>
            <a:off x="9120052" y="5868219"/>
            <a:ext cx="1900800" cy="688320"/>
            <a:chOff x="9120052" y="5868219"/>
            <a:chExt cx="1900800" cy="68832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4">
              <p14:nvContentPartPr>
                <p14:cNvPr id="14" name="Ink 13">
                  <a:extLst>
                    <a:ext uri="{FF2B5EF4-FFF2-40B4-BE49-F238E27FC236}">
                      <a16:creationId xmlns:a16="http://schemas.microsoft.com/office/drawing/2014/main" id="{90ED460F-92DA-78F9-BF70-A120DFAD162D}"/>
                    </a:ext>
                  </a:extLst>
                </p14:cNvPr>
                <p14:cNvContentPartPr/>
                <p14:nvPr/>
              </p14:nvContentPartPr>
              <p14:xfrm>
                <a:off x="9413452" y="5868219"/>
                <a:ext cx="1607400" cy="688320"/>
              </p14:xfrm>
            </p:contentPart>
          </mc:Choice>
          <mc:Fallback>
            <p:pic>
              <p:nvPicPr>
                <p:cNvPr id="14" name="Ink 13">
                  <a:extLst>
                    <a:ext uri="{FF2B5EF4-FFF2-40B4-BE49-F238E27FC236}">
                      <a16:creationId xmlns:a16="http://schemas.microsoft.com/office/drawing/2014/main" id="{90ED460F-92DA-78F9-BF70-A120DFAD162D}"/>
                    </a:ext>
                  </a:extLst>
                </p:cNvPr>
                <p:cNvPicPr/>
                <p:nvPr/>
              </p:nvPicPr>
              <p:blipFill>
                <a:blip r:embed="rId15"/>
                <a:stretch>
                  <a:fillRect/>
                </a:stretch>
              </p:blipFill>
              <p:spPr>
                <a:xfrm>
                  <a:off x="9395452" y="5850219"/>
                  <a:ext cx="1643040" cy="723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6">
              <p14:nvContentPartPr>
                <p14:cNvPr id="15" name="Ink 14">
                  <a:extLst>
                    <a:ext uri="{FF2B5EF4-FFF2-40B4-BE49-F238E27FC236}">
                      <a16:creationId xmlns:a16="http://schemas.microsoft.com/office/drawing/2014/main" id="{0C66D94D-1CE5-4B35-D695-B1F9ED6BCF29}"/>
                    </a:ext>
                  </a:extLst>
                </p14:cNvPr>
                <p14:cNvContentPartPr/>
                <p14:nvPr/>
              </p14:nvContentPartPr>
              <p14:xfrm>
                <a:off x="9297532" y="5947059"/>
                <a:ext cx="420840" cy="8640"/>
              </p14:xfrm>
            </p:contentPart>
          </mc:Choice>
          <mc:Fallback>
            <p:pic>
              <p:nvPicPr>
                <p:cNvPr id="15" name="Ink 14">
                  <a:extLst>
                    <a:ext uri="{FF2B5EF4-FFF2-40B4-BE49-F238E27FC236}">
                      <a16:creationId xmlns:a16="http://schemas.microsoft.com/office/drawing/2014/main" id="{0C66D94D-1CE5-4B35-D695-B1F9ED6BCF29}"/>
                    </a:ext>
                  </a:extLst>
                </p:cNvPr>
                <p:cNvPicPr/>
                <p:nvPr/>
              </p:nvPicPr>
              <p:blipFill>
                <a:blip r:embed="rId17"/>
                <a:stretch>
                  <a:fillRect/>
                </a:stretch>
              </p:blipFill>
              <p:spPr>
                <a:xfrm>
                  <a:off x="9279892" y="5929059"/>
                  <a:ext cx="456480" cy="44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8">
              <p14:nvContentPartPr>
                <p14:cNvPr id="26" name="Ink 25">
                  <a:extLst>
                    <a:ext uri="{FF2B5EF4-FFF2-40B4-BE49-F238E27FC236}">
                      <a16:creationId xmlns:a16="http://schemas.microsoft.com/office/drawing/2014/main" id="{C9B7E0EA-6708-15BA-F7FD-F4B2E97D5EED}"/>
                    </a:ext>
                  </a:extLst>
                </p14:cNvPr>
                <p14:cNvContentPartPr/>
                <p14:nvPr/>
              </p14:nvContentPartPr>
              <p14:xfrm>
                <a:off x="9120052" y="6169539"/>
                <a:ext cx="277200" cy="9000"/>
              </p14:xfrm>
            </p:contentPart>
          </mc:Choice>
          <mc:Fallback>
            <p:pic>
              <p:nvPicPr>
                <p:cNvPr id="26" name="Ink 25">
                  <a:extLst>
                    <a:ext uri="{FF2B5EF4-FFF2-40B4-BE49-F238E27FC236}">
                      <a16:creationId xmlns:a16="http://schemas.microsoft.com/office/drawing/2014/main" id="{C9B7E0EA-6708-15BA-F7FD-F4B2E97D5EED}"/>
                    </a:ext>
                  </a:extLst>
                </p:cNvPr>
                <p:cNvPicPr/>
                <p:nvPr/>
              </p:nvPicPr>
              <p:blipFill>
                <a:blip r:embed="rId19"/>
                <a:stretch>
                  <a:fillRect/>
                </a:stretch>
              </p:blipFill>
              <p:spPr>
                <a:xfrm>
                  <a:off x="9102052" y="6151539"/>
                  <a:ext cx="312840" cy="4464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20">
            <p14:nvContentPartPr>
              <p14:cNvPr id="29" name="Ink 28">
                <a:extLst>
                  <a:ext uri="{FF2B5EF4-FFF2-40B4-BE49-F238E27FC236}">
                    <a16:creationId xmlns:a16="http://schemas.microsoft.com/office/drawing/2014/main" id="{74E2738C-C6D9-D97D-D230-D2F0EF1EF850}"/>
                  </a:ext>
                </a:extLst>
              </p14:cNvPr>
              <p14:cNvContentPartPr/>
              <p14:nvPr/>
            </p14:nvContentPartPr>
            <p14:xfrm>
              <a:off x="2170252" y="5772099"/>
              <a:ext cx="3757680" cy="81000"/>
            </p14:xfrm>
          </p:contentPart>
        </mc:Choice>
        <mc:Fallback>
          <p:pic>
            <p:nvPicPr>
              <p:cNvPr id="29" name="Ink 28">
                <a:extLst>
                  <a:ext uri="{FF2B5EF4-FFF2-40B4-BE49-F238E27FC236}">
                    <a16:creationId xmlns:a16="http://schemas.microsoft.com/office/drawing/2014/main" id="{74E2738C-C6D9-D97D-D230-D2F0EF1EF850}"/>
                  </a:ext>
                </a:extLst>
              </p:cNvPr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2098612" y="5628459"/>
                <a:ext cx="3901320" cy="368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2">
            <p14:nvContentPartPr>
              <p14:cNvPr id="30" name="Ink 29">
                <a:extLst>
                  <a:ext uri="{FF2B5EF4-FFF2-40B4-BE49-F238E27FC236}">
                    <a16:creationId xmlns:a16="http://schemas.microsoft.com/office/drawing/2014/main" id="{4D0AA383-10C1-D7DD-F8D4-22972762D320}"/>
                  </a:ext>
                </a:extLst>
              </p14:cNvPr>
              <p14:cNvContentPartPr/>
              <p14:nvPr/>
            </p14:nvContentPartPr>
            <p14:xfrm>
              <a:off x="6845572" y="5764179"/>
              <a:ext cx="1656720" cy="40320"/>
            </p14:xfrm>
          </p:contentPart>
        </mc:Choice>
        <mc:Fallback>
          <p:pic>
            <p:nvPicPr>
              <p:cNvPr id="30" name="Ink 29">
                <a:extLst>
                  <a:ext uri="{FF2B5EF4-FFF2-40B4-BE49-F238E27FC236}">
                    <a16:creationId xmlns:a16="http://schemas.microsoft.com/office/drawing/2014/main" id="{4D0AA383-10C1-D7DD-F8D4-22972762D320}"/>
                  </a:ext>
                </a:extLst>
              </p:cNvPr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6773932" y="5620539"/>
                <a:ext cx="1800360" cy="327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4">
            <p14:nvContentPartPr>
              <p14:cNvPr id="31" name="Ink 30">
                <a:extLst>
                  <a:ext uri="{FF2B5EF4-FFF2-40B4-BE49-F238E27FC236}">
                    <a16:creationId xmlns:a16="http://schemas.microsoft.com/office/drawing/2014/main" id="{E406684B-2580-5E3D-FD74-50364B81EF91}"/>
                  </a:ext>
                </a:extLst>
              </p14:cNvPr>
              <p14:cNvContentPartPr/>
              <p14:nvPr/>
            </p14:nvContentPartPr>
            <p14:xfrm>
              <a:off x="993412" y="6114099"/>
              <a:ext cx="5932080" cy="104760"/>
            </p14:xfrm>
          </p:contentPart>
        </mc:Choice>
        <mc:Fallback>
          <p:pic>
            <p:nvPicPr>
              <p:cNvPr id="31" name="Ink 30">
                <a:extLst>
                  <a:ext uri="{FF2B5EF4-FFF2-40B4-BE49-F238E27FC236}">
                    <a16:creationId xmlns:a16="http://schemas.microsoft.com/office/drawing/2014/main" id="{E406684B-2580-5E3D-FD74-50364B81EF91}"/>
                  </a:ext>
                </a:extLst>
              </p:cNvPr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921772" y="5970459"/>
                <a:ext cx="6075720" cy="3924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7371406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8FAA0A5B-80F7-FDB6-76E0-BEE01EF21B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4685"/>
            <a:ext cx="10515600" cy="5962278"/>
          </a:xfrm>
        </p:spPr>
        <p:txBody>
          <a:bodyPr>
            <a:normAutofit fontScale="92500" lnSpcReduction="10000"/>
          </a:bodyPr>
          <a:lstStyle/>
          <a:p>
            <a:r>
              <a:rPr lang="sa-IN" b="0" i="0" dirty="0">
                <a:solidFill>
                  <a:srgbClr val="222222"/>
                </a:solidFill>
                <a:effectLst/>
                <a:latin typeface="Open Sans" panose="020B0606030504020204" pitchFamily="34" charset="0"/>
              </a:rPr>
              <a:t>उत्तमः पुरुषस्त्वन्यः परमात्मेत्युदाहृतः।</a:t>
            </a:r>
            <a:br>
              <a:rPr lang="sa-IN" dirty="0"/>
            </a:br>
            <a:r>
              <a:rPr lang="sa-IN" b="0" i="0" dirty="0">
                <a:solidFill>
                  <a:srgbClr val="222222"/>
                </a:solidFill>
                <a:effectLst/>
                <a:latin typeface="Open Sans" panose="020B0606030504020204" pitchFamily="34" charset="0"/>
              </a:rPr>
              <a:t>यो लोकत्रयमाविश्य बिभर्त्यव्यय ईश्वरः।।15.17।।</a:t>
            </a:r>
            <a:endParaRPr lang="en-US" b="0" i="0" dirty="0">
              <a:solidFill>
                <a:srgbClr val="222222"/>
              </a:solidFill>
              <a:effectLst/>
              <a:latin typeface="Open Sans" panose="020B0606030504020204" pitchFamily="34" charset="0"/>
            </a:endParaRPr>
          </a:p>
          <a:p>
            <a:r>
              <a:rPr lang="sa-IN" b="0" i="0" dirty="0">
                <a:solidFill>
                  <a:srgbClr val="222222"/>
                </a:solidFill>
                <a:effectLst/>
                <a:latin typeface="Open Sans" panose="020B0606030504020204" pitchFamily="34" charset="0"/>
              </a:rPr>
              <a:t>।।15.17।। --,</a:t>
            </a:r>
            <a:r>
              <a:rPr lang="sa-IN" b="1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उत्तमः</a:t>
            </a:r>
            <a:r>
              <a:rPr lang="sa-IN" b="0" i="0" dirty="0">
                <a:solidFill>
                  <a:srgbClr val="222222"/>
                </a:solidFill>
                <a:effectLst/>
                <a:latin typeface="Open Sans" panose="020B0606030504020204" pitchFamily="34" charset="0"/>
              </a:rPr>
              <a:t> उत्कृष्टतमः </a:t>
            </a:r>
            <a:r>
              <a:rPr lang="sa-IN" b="1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पुरुषस्तु अन्यः</a:t>
            </a:r>
            <a:r>
              <a:rPr lang="sa-IN" b="0" i="0" dirty="0">
                <a:solidFill>
                  <a:srgbClr val="222222"/>
                </a:solidFill>
                <a:effectLst/>
                <a:latin typeface="Open Sans" panose="020B0606030504020204" pitchFamily="34" charset="0"/>
              </a:rPr>
              <a:t> अत्यन्तविलक्षणः आभ्यां </a:t>
            </a:r>
            <a:r>
              <a:rPr lang="sa-IN" b="1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परमात्मा इति</a:t>
            </a:r>
            <a:r>
              <a:rPr lang="sa-IN" b="0" i="0" dirty="0">
                <a:solidFill>
                  <a:srgbClr val="222222"/>
                </a:solidFill>
                <a:effectLst/>
                <a:latin typeface="Open Sans" panose="020B0606030504020204" pitchFamily="34" charset="0"/>
              </a:rPr>
              <a:t> परमश्च असौ देहाद्यविद्याकृतात्मभ्यः? आत्मा च सर्वभूतानां प्रत्यक्चेतनः? इत्यतः परमात्मा इति </a:t>
            </a:r>
            <a:r>
              <a:rPr lang="sa-IN" b="1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उदाहृतः</a:t>
            </a:r>
            <a:r>
              <a:rPr lang="sa-IN" b="0" i="0" dirty="0">
                <a:solidFill>
                  <a:srgbClr val="222222"/>
                </a:solidFill>
                <a:effectLst/>
                <a:latin typeface="Open Sans" panose="020B0606030504020204" pitchFamily="34" charset="0"/>
              </a:rPr>
              <a:t> उक्तः वेदान्तेषु। स एव विशिष्यते </a:t>
            </a:r>
            <a:r>
              <a:rPr lang="sa-IN" b="1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यः लोकत्रयं</a:t>
            </a:r>
            <a:r>
              <a:rPr lang="sa-IN" b="0" i="0" dirty="0">
                <a:solidFill>
                  <a:srgbClr val="222222"/>
                </a:solidFill>
                <a:effectLst/>
                <a:latin typeface="Open Sans" panose="020B0606030504020204" pitchFamily="34" charset="0"/>
              </a:rPr>
              <a:t> भूर्भुवःस्वराख्यं स्वकीयया चैतन्यबलशक्त्या </a:t>
            </a:r>
            <a:r>
              <a:rPr lang="sa-IN" b="1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आविश्य</a:t>
            </a:r>
            <a:r>
              <a:rPr lang="sa-IN" b="0" i="0" dirty="0">
                <a:solidFill>
                  <a:srgbClr val="222222"/>
                </a:solidFill>
                <a:effectLst/>
                <a:latin typeface="Open Sans" panose="020B0606030504020204" pitchFamily="34" charset="0"/>
              </a:rPr>
              <a:t> प्रविश्य </a:t>
            </a:r>
            <a:r>
              <a:rPr lang="sa-IN" b="1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बिभर्ति</a:t>
            </a:r>
            <a:r>
              <a:rPr lang="sa-IN" b="0" i="0" dirty="0">
                <a:solidFill>
                  <a:srgbClr val="222222"/>
                </a:solidFill>
                <a:effectLst/>
                <a:latin typeface="Open Sans" panose="020B0606030504020204" pitchFamily="34" charset="0"/>
              </a:rPr>
              <a:t> स्वरूपसद्भावमात्रेण बिभर्ति धारयति </a:t>
            </a:r>
            <a:r>
              <a:rPr lang="sa-IN" b="1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अव्ययः</a:t>
            </a:r>
            <a:r>
              <a:rPr lang="sa-IN" b="0" i="0" dirty="0">
                <a:solidFill>
                  <a:srgbClr val="222222"/>
                </a:solidFill>
                <a:effectLst/>
                <a:latin typeface="Open Sans" panose="020B0606030504020204" pitchFamily="34" charset="0"/>
              </a:rPr>
              <a:t> न अस्य व्ययः विद्यते इति अव्ययः। </a:t>
            </a:r>
            <a:r>
              <a:rPr lang="sa-IN" b="0" i="0" dirty="0">
                <a:solidFill>
                  <a:srgbClr val="222222"/>
                </a:solidFill>
                <a:effectLst/>
                <a:highlight>
                  <a:srgbClr val="FFFF00"/>
                </a:highlight>
                <a:latin typeface="Open Sans" panose="020B0606030504020204" pitchFamily="34" charset="0"/>
              </a:rPr>
              <a:t>कः </a:t>
            </a:r>
            <a:r>
              <a:rPr lang="sa-IN" b="1" i="0" dirty="0">
                <a:solidFill>
                  <a:srgbClr val="333333"/>
                </a:solidFill>
                <a:effectLst/>
                <a:highlight>
                  <a:srgbClr val="FFFF00"/>
                </a:highlight>
                <a:latin typeface="Open Sans" panose="020B0606030504020204" pitchFamily="34" charset="0"/>
              </a:rPr>
              <a:t>ईश्वरः</a:t>
            </a:r>
            <a:r>
              <a:rPr lang="sa-IN" b="0" i="0" dirty="0">
                <a:solidFill>
                  <a:srgbClr val="222222"/>
                </a:solidFill>
                <a:effectLst/>
                <a:highlight>
                  <a:srgbClr val="FFFF00"/>
                </a:highlight>
                <a:latin typeface="Open Sans" panose="020B0606030504020204" pitchFamily="34" charset="0"/>
              </a:rPr>
              <a:t> सर्वज्ञः नारायणाख्यः ईशनशीलः</a:t>
            </a:r>
            <a:r>
              <a:rPr lang="sa-IN" b="0" i="0" dirty="0">
                <a:solidFill>
                  <a:srgbClr val="222222"/>
                </a:solidFill>
                <a:effectLst/>
                <a:latin typeface="Open Sans" panose="020B0606030504020204" pitchFamily="34" charset="0"/>
              </a:rPr>
              <a:t>।।यथाव्याख्यातस्य ईश्वरस्य पुरुषोत्तमः इत्येतत् नाम प्रसिद्धम्। तस्य नामनिर्वचनप्रसिद्ध्या अर्थवत्त्वं नाम्नो दर्शयन् निरतिशयः </a:t>
            </a:r>
            <a:r>
              <a:rPr lang="sa-IN" b="0" i="0" dirty="0">
                <a:solidFill>
                  <a:srgbClr val="222222"/>
                </a:solidFill>
                <a:effectLst/>
                <a:highlight>
                  <a:srgbClr val="FFFF00"/>
                </a:highlight>
                <a:latin typeface="Open Sans" panose="020B0606030504020204" pitchFamily="34" charset="0"/>
              </a:rPr>
              <a:t>अहम् ईश्वरः इति आत्मानं दर्शयति भगवान्</a:t>
            </a:r>
            <a:r>
              <a:rPr lang="sa-IN" b="0" i="0" dirty="0">
                <a:solidFill>
                  <a:srgbClr val="222222"/>
                </a:solidFill>
                <a:effectLst/>
                <a:latin typeface="Open Sans" panose="020B0606030504020204" pitchFamily="34" charset="0"/>
              </a:rPr>
              <a:t> --,</a:t>
            </a:r>
            <a:br>
              <a:rPr lang="sa-IN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47955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724105-F957-8A95-8369-F301CDCBE0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73711"/>
            <a:ext cx="10515600" cy="5803252"/>
          </a:xfrm>
        </p:spPr>
        <p:txBody>
          <a:bodyPr>
            <a:normAutofit/>
          </a:bodyPr>
          <a:lstStyle/>
          <a:p>
            <a:r>
              <a:rPr lang="sa-IN" b="0" i="0" dirty="0">
                <a:solidFill>
                  <a:srgbClr val="222222"/>
                </a:solidFill>
                <a:effectLst/>
                <a:latin typeface="Open Sans" panose="020B0606030504020204" pitchFamily="34" charset="0"/>
              </a:rPr>
              <a:t>यस्मात्क्षरमतीतोऽहमक्षरादपि चोत्तमः।</a:t>
            </a:r>
            <a:br>
              <a:rPr lang="sa-IN" dirty="0"/>
            </a:br>
            <a:r>
              <a:rPr lang="sa-IN" b="0" i="0" dirty="0">
                <a:solidFill>
                  <a:srgbClr val="222222"/>
                </a:solidFill>
                <a:effectLst/>
                <a:latin typeface="Open Sans" panose="020B0606030504020204" pitchFamily="34" charset="0"/>
              </a:rPr>
              <a:t>अतोऽस्मि लोके वेदे च प्रथितः पुरुषोत्तमः।।15.18।।</a:t>
            </a:r>
            <a:endParaRPr lang="en-US" b="0" i="0" dirty="0">
              <a:solidFill>
                <a:srgbClr val="222222"/>
              </a:solidFill>
              <a:effectLst/>
              <a:latin typeface="Open Sans" panose="020B0606030504020204" pitchFamily="34" charset="0"/>
            </a:endParaRPr>
          </a:p>
          <a:p>
            <a:pPr marL="0" indent="0">
              <a:buNone/>
            </a:pPr>
            <a:r>
              <a:rPr lang="sa-IN" b="0" i="0" dirty="0">
                <a:solidFill>
                  <a:srgbClr val="222222"/>
                </a:solidFill>
                <a:effectLst/>
                <a:latin typeface="Open Sans" panose="020B0606030504020204" pitchFamily="34" charset="0"/>
              </a:rPr>
              <a:t>।।15.18।। --,</a:t>
            </a:r>
            <a:r>
              <a:rPr lang="sa-IN" b="1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यस्मात् क्षरम् अतीतः अहं</a:t>
            </a:r>
            <a:r>
              <a:rPr lang="sa-IN" b="0" i="0" dirty="0">
                <a:solidFill>
                  <a:srgbClr val="222222"/>
                </a:solidFill>
                <a:effectLst/>
                <a:latin typeface="Open Sans" panose="020B0606030504020204" pitchFamily="34" charset="0"/>
              </a:rPr>
              <a:t> संसारमायावृक्षम् अश्वत्थाख्यम् अतिक्रान्तः अहम् </a:t>
            </a:r>
            <a:r>
              <a:rPr lang="sa-IN" b="1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अक्षरादपि</a:t>
            </a:r>
            <a:r>
              <a:rPr lang="sa-IN" b="0" i="0" dirty="0">
                <a:solidFill>
                  <a:srgbClr val="222222"/>
                </a:solidFill>
                <a:effectLst/>
                <a:latin typeface="Open Sans" panose="020B0606030504020204" pitchFamily="34" charset="0"/>
              </a:rPr>
              <a:t> संसारमायारूपवृक्षबीजभूतादपि </a:t>
            </a:r>
            <a:r>
              <a:rPr lang="sa-IN" b="1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च उत्तमः</a:t>
            </a:r>
            <a:r>
              <a:rPr lang="sa-IN" b="0" i="0" dirty="0">
                <a:solidFill>
                  <a:srgbClr val="222222"/>
                </a:solidFill>
                <a:effectLst/>
                <a:latin typeface="Open Sans" panose="020B0606030504020204" pitchFamily="34" charset="0"/>
              </a:rPr>
              <a:t> उत्कृष्टतमः ऊर्ध्वतमो वा? </a:t>
            </a:r>
            <a:r>
              <a:rPr lang="sa-IN" b="1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अतः</a:t>
            </a:r>
            <a:r>
              <a:rPr lang="sa-IN" b="0" i="0" dirty="0">
                <a:solidFill>
                  <a:srgbClr val="222222"/>
                </a:solidFill>
                <a:effectLst/>
                <a:latin typeface="Open Sans" panose="020B0606030504020204" pitchFamily="34" charset="0"/>
              </a:rPr>
              <a:t> ताभ्यां क्षराक्षराभ्याम् उत्तमत्वात् </a:t>
            </a:r>
            <a:r>
              <a:rPr lang="sa-IN" b="1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अस्मि लोके वेदे च प्रथितः</a:t>
            </a:r>
            <a:r>
              <a:rPr lang="sa-IN" b="0" i="0" dirty="0">
                <a:solidFill>
                  <a:srgbClr val="222222"/>
                </a:solidFill>
                <a:effectLst/>
                <a:latin typeface="Open Sans" panose="020B0606030504020204" pitchFamily="34" charset="0"/>
              </a:rPr>
              <a:t> प्रख्यातः। </a:t>
            </a:r>
            <a:r>
              <a:rPr lang="sa-IN" b="1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पुरुषोत्तमः</a:t>
            </a:r>
            <a:r>
              <a:rPr lang="sa-IN" b="0" i="0" dirty="0">
                <a:solidFill>
                  <a:srgbClr val="222222"/>
                </a:solidFill>
                <a:effectLst/>
                <a:latin typeface="Open Sans" panose="020B0606030504020204" pitchFamily="34" charset="0"/>
              </a:rPr>
              <a:t> इत्येवं मां भक्तजनाः विदुः। कवयः काव्यादिषु च इदं नाम निबध्नन्ति। पुरुषोत्तम इत्यनेनाभिधानेनाभिगृणन्ति।।अथ इदानीं यथानिरुक्तम् आत्मानं यो वेद? तस्य इदं फलम् उच्यते --,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35444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E0172D-CB59-F17F-5CDA-1919F6CD50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a-IN" b="0" i="0" dirty="0">
                <a:solidFill>
                  <a:srgbClr val="222222"/>
                </a:solidFill>
                <a:effectLst/>
                <a:latin typeface="Open Sans" panose="020B0606030504020204" pitchFamily="34" charset="0"/>
              </a:rPr>
              <a:t>।।15.19।।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A4F5CF-08D2-C45B-AD9D-35F39F80E7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a-IN" b="0" i="0" dirty="0">
                <a:solidFill>
                  <a:srgbClr val="222222"/>
                </a:solidFill>
                <a:effectLst/>
                <a:latin typeface="Open Sans" panose="020B0606030504020204" pitchFamily="34" charset="0"/>
              </a:rPr>
              <a:t>यो मामेवमसम्मूढो जानाति पुरुषोत्तमम्।</a:t>
            </a:r>
            <a:br>
              <a:rPr lang="sa-IN" dirty="0"/>
            </a:br>
            <a:r>
              <a:rPr lang="sa-IN" b="0" i="0" dirty="0">
                <a:solidFill>
                  <a:srgbClr val="222222"/>
                </a:solidFill>
                <a:effectLst/>
                <a:latin typeface="Open Sans" panose="020B0606030504020204" pitchFamily="34" charset="0"/>
              </a:rPr>
              <a:t>स सर्वविद्भजति मां सर्वभावेन भारत।।15.19।।</a:t>
            </a:r>
            <a:endParaRPr lang="en-US" b="0" i="0" dirty="0">
              <a:solidFill>
                <a:srgbClr val="222222"/>
              </a:solidFill>
              <a:effectLst/>
              <a:latin typeface="Open Sans" panose="020B0606030504020204" pitchFamily="34" charset="0"/>
            </a:endParaRPr>
          </a:p>
          <a:p>
            <a:pPr marL="0" indent="0">
              <a:buNone/>
            </a:pPr>
            <a:r>
              <a:rPr lang="sa-IN" b="0" i="0" dirty="0">
                <a:solidFill>
                  <a:srgbClr val="222222"/>
                </a:solidFill>
                <a:effectLst/>
                <a:latin typeface="Open Sans" panose="020B0606030504020204" pitchFamily="34" charset="0"/>
              </a:rPr>
              <a:t>--,</a:t>
            </a:r>
            <a:r>
              <a:rPr lang="sa-IN" b="1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यः माम्</a:t>
            </a:r>
            <a:r>
              <a:rPr lang="sa-IN" b="0" i="0" dirty="0">
                <a:solidFill>
                  <a:srgbClr val="222222"/>
                </a:solidFill>
                <a:effectLst/>
                <a:latin typeface="Open Sans" panose="020B0606030504020204" pitchFamily="34" charset="0"/>
              </a:rPr>
              <a:t> ईश्वरं यथोक्तविशेषणम्</a:t>
            </a:r>
            <a:r>
              <a:rPr lang="sa-IN" b="1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 एवं </a:t>
            </a:r>
            <a:r>
              <a:rPr lang="sa-IN" b="0" i="0" dirty="0">
                <a:solidFill>
                  <a:srgbClr val="222222"/>
                </a:solidFill>
                <a:effectLst/>
                <a:latin typeface="Open Sans" panose="020B0606030504020204" pitchFamily="34" charset="0"/>
              </a:rPr>
              <a:t>यथोक्तेन प्रकारेण </a:t>
            </a:r>
            <a:r>
              <a:rPr lang="sa-IN" b="1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असंमूढः</a:t>
            </a:r>
            <a:r>
              <a:rPr lang="sa-IN" b="0" i="0" dirty="0">
                <a:solidFill>
                  <a:srgbClr val="222222"/>
                </a:solidFill>
                <a:effectLst/>
                <a:latin typeface="Open Sans" panose="020B0606030504020204" pitchFamily="34" charset="0"/>
              </a:rPr>
              <a:t> संमोहवर्जितः सन् </a:t>
            </a:r>
            <a:r>
              <a:rPr lang="sa-IN" b="1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जानाति</a:t>
            </a:r>
            <a:r>
              <a:rPr lang="sa-IN" b="0" i="0" dirty="0">
                <a:solidFill>
                  <a:srgbClr val="222222"/>
                </a:solidFill>
                <a:effectLst/>
                <a:latin typeface="Open Sans" panose="020B0606030504020204" pitchFamily="34" charset="0"/>
              </a:rPr>
              <a:t> अयम् अहम् अस्मि इति </a:t>
            </a:r>
            <a:r>
              <a:rPr lang="sa-IN" b="1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पुरुषोत्तमं सः सर्ववित्</a:t>
            </a:r>
            <a:r>
              <a:rPr lang="sa-IN" b="0" i="0" dirty="0">
                <a:solidFill>
                  <a:srgbClr val="222222"/>
                </a:solidFill>
                <a:effectLst/>
                <a:latin typeface="Open Sans" panose="020B0606030504020204" pitchFamily="34" charset="0"/>
              </a:rPr>
              <a:t> सर्वात्मना सर्वं वेत्तीति सर्वज्ञः सर्वभूतस्थं </a:t>
            </a:r>
            <a:r>
              <a:rPr lang="sa-IN" b="1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भजति मां सर्वभावेन</a:t>
            </a:r>
            <a:r>
              <a:rPr lang="sa-IN" b="0" i="0" dirty="0">
                <a:solidFill>
                  <a:srgbClr val="222222"/>
                </a:solidFill>
                <a:effectLst/>
                <a:latin typeface="Open Sans" panose="020B0606030504020204" pitchFamily="34" charset="0"/>
              </a:rPr>
              <a:t> सर्वात्मतया हे </a:t>
            </a:r>
            <a:r>
              <a:rPr lang="sa-IN" b="1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भारत</a:t>
            </a:r>
            <a:r>
              <a:rPr lang="sa-IN" b="0" i="0" dirty="0">
                <a:solidFill>
                  <a:srgbClr val="222222"/>
                </a:solidFill>
                <a:effectLst/>
                <a:latin typeface="Open Sans" panose="020B0606030504020204" pitchFamily="34" charset="0"/>
              </a:rPr>
              <a:t>।।अस्मिन् अध्याये भगवत्तत्त्वज्ञानं मोक्षफलम् उक्त्वा? अथ इदानीं तत् स्तौति --,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03947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E2D558-94A6-6195-6C3A-3A1B68F094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6977"/>
            <a:ext cx="10515600" cy="6009986"/>
          </a:xfrm>
        </p:spPr>
        <p:txBody>
          <a:bodyPr>
            <a:normAutofit fontScale="77500" lnSpcReduction="20000"/>
          </a:bodyPr>
          <a:lstStyle/>
          <a:p>
            <a:r>
              <a:rPr lang="sa-IN" b="0" i="0" dirty="0">
                <a:solidFill>
                  <a:srgbClr val="222222"/>
                </a:solidFill>
                <a:effectLst/>
                <a:latin typeface="Open Sans" panose="020B0606030504020204" pitchFamily="34" charset="0"/>
              </a:rPr>
              <a:t>इति गुह्यतमं शास्त्रमिदमुक्तं मयाऽनघ।</a:t>
            </a:r>
            <a:br>
              <a:rPr lang="sa-IN" dirty="0"/>
            </a:br>
            <a:r>
              <a:rPr lang="sa-IN" b="0" i="0" dirty="0">
                <a:solidFill>
                  <a:srgbClr val="222222"/>
                </a:solidFill>
                <a:effectLst/>
                <a:latin typeface="Open Sans" panose="020B0606030504020204" pitchFamily="34" charset="0"/>
              </a:rPr>
              <a:t>एतद्बुद्ध्वा बुद्धिमान्स्यात्कृतकृत्यश्च भारत।।15.20।।</a:t>
            </a:r>
            <a:endParaRPr lang="en-US" b="0" i="0" dirty="0">
              <a:solidFill>
                <a:srgbClr val="222222"/>
              </a:solidFill>
              <a:effectLst/>
              <a:latin typeface="Open Sans" panose="020B0606030504020204" pitchFamily="34" charset="0"/>
            </a:endParaRPr>
          </a:p>
          <a:p>
            <a:r>
              <a:rPr lang="sa-IN" b="0" i="0" dirty="0">
                <a:solidFill>
                  <a:srgbClr val="222222"/>
                </a:solidFill>
                <a:effectLst/>
                <a:latin typeface="Open Sans" panose="020B0606030504020204" pitchFamily="34" charset="0"/>
              </a:rPr>
              <a:t>।15.20।। -- </a:t>
            </a:r>
            <a:r>
              <a:rPr lang="sa-IN" b="1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इति</a:t>
            </a:r>
            <a:r>
              <a:rPr lang="sa-IN" b="0" i="0" dirty="0">
                <a:solidFill>
                  <a:srgbClr val="222222"/>
                </a:solidFill>
                <a:effectLst/>
                <a:latin typeface="Open Sans" panose="020B0606030504020204" pitchFamily="34" charset="0"/>
              </a:rPr>
              <a:t> एतत् </a:t>
            </a:r>
            <a:r>
              <a:rPr lang="sa-IN" b="1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गुह्यतमं</a:t>
            </a:r>
            <a:r>
              <a:rPr lang="sa-IN" b="0" i="0" dirty="0">
                <a:solidFill>
                  <a:srgbClr val="222222"/>
                </a:solidFill>
                <a:effectLst/>
                <a:latin typeface="Open Sans" panose="020B0606030504020204" pitchFamily="34" charset="0"/>
              </a:rPr>
              <a:t> गोप्यतमम्? अत्यन्तरहस्यं इत्येतत्। किं तत् </a:t>
            </a:r>
            <a:r>
              <a:rPr lang="sa-IN" b="1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शास्त्रम्।</a:t>
            </a:r>
            <a:r>
              <a:rPr lang="sa-IN" b="0" i="0" dirty="0">
                <a:solidFill>
                  <a:srgbClr val="222222"/>
                </a:solidFill>
                <a:effectLst/>
                <a:latin typeface="Open Sans" panose="020B0606030504020204" pitchFamily="34" charset="0"/>
              </a:rPr>
              <a:t> यद्यपि गीताख्यं समस्तम् शास्त्रम् उच्यते? तथापि अयमेव अध्यायः इह शास्त्रम् इति उच्यते स्तुत्यर्थं प्रकरणात्। सर्वो हि गीताशास्त्रार्थः अस्मिन् अध्याये समासेन उक्तः। न केवलं गीताशास्त्रार्थ एव? किंतु सर्वश्च वेदार्थः इह परिसमाप्तः। यस्तं वेद स वेदवित् (गीता 15।1) वेदैश्च सर्वैरहमेव वेद्यः (गीता 15।15) इति च उक्तम्। </a:t>
            </a:r>
            <a:r>
              <a:rPr lang="sa-IN" b="1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इदम् उक्तं</a:t>
            </a:r>
            <a:r>
              <a:rPr lang="sa-IN" b="0" i="0" dirty="0">
                <a:solidFill>
                  <a:srgbClr val="222222"/>
                </a:solidFill>
                <a:effectLst/>
                <a:latin typeface="Open Sans" panose="020B0606030504020204" pitchFamily="34" charset="0"/>
              </a:rPr>
              <a:t> कथितं </a:t>
            </a:r>
            <a:r>
              <a:rPr lang="sa-IN" b="1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मया</a:t>
            </a:r>
            <a:r>
              <a:rPr lang="sa-IN" b="0" i="0" dirty="0">
                <a:solidFill>
                  <a:srgbClr val="222222"/>
                </a:solidFill>
                <a:effectLst/>
                <a:latin typeface="Open Sans" panose="020B0606030504020204" pitchFamily="34" charset="0"/>
              </a:rPr>
              <a:t> हे </a:t>
            </a:r>
            <a:r>
              <a:rPr lang="sa-IN" b="1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अनघ</a:t>
            </a:r>
            <a:r>
              <a:rPr lang="sa-IN" b="0" i="0" dirty="0">
                <a:solidFill>
                  <a:srgbClr val="222222"/>
                </a:solidFill>
                <a:effectLst/>
                <a:latin typeface="Open Sans" panose="020B0606030504020204" pitchFamily="34" charset="0"/>
              </a:rPr>
              <a:t> अपाप। </a:t>
            </a:r>
            <a:r>
              <a:rPr lang="sa-IN" b="1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एतत्</a:t>
            </a:r>
            <a:r>
              <a:rPr lang="sa-IN" b="0" i="0" dirty="0">
                <a:solidFill>
                  <a:srgbClr val="222222"/>
                </a:solidFill>
                <a:effectLst/>
                <a:latin typeface="Open Sans" panose="020B0606030504020204" pitchFamily="34" charset="0"/>
              </a:rPr>
              <a:t> शास्त्रं यथादर्शितार्थं </a:t>
            </a:r>
            <a:r>
              <a:rPr lang="sa-IN" b="1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बुद्ध्वा बुद्धिमान् स्यात्</a:t>
            </a:r>
            <a:r>
              <a:rPr lang="sa-IN" b="0" i="0" dirty="0">
                <a:solidFill>
                  <a:srgbClr val="222222"/>
                </a:solidFill>
                <a:effectLst/>
                <a:latin typeface="Open Sans" panose="020B0606030504020204" pitchFamily="34" charset="0"/>
              </a:rPr>
              <a:t> भवेत् न अन्यथा </a:t>
            </a:r>
            <a:r>
              <a:rPr lang="sa-IN" b="1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कृतकृत्यश्च</a:t>
            </a:r>
            <a:r>
              <a:rPr lang="sa-IN" b="0" i="0" dirty="0">
                <a:solidFill>
                  <a:srgbClr val="222222"/>
                </a:solidFill>
                <a:effectLst/>
                <a:latin typeface="Open Sans" panose="020B0606030504020204" pitchFamily="34" charset="0"/>
              </a:rPr>
              <a:t> भारत कृतं कृत्यं कर्तव्यं येन सः कृतकृत्यः विशिष्टजन्मप्रसूतेन ब्राह्मणेन यत् कर्तव्यं तत् सर्वं भगवत्तत्त्वे विदिते कृतं भवेत् इत्यर्थः न च अन्यथा कर्तव्यं परिसमाप्यते कस्यचित् इत्यभिप्रायः। सर्वं कर्माखिलं पार्थ ज्ञाने परिसमाप्यते (गीता 4।33) इति च उक्तम्। एतद्धि जन्मसामग्र्यं ब्राह्मणस्य विशेषतः। प्राप्यैतत्कृतकृत्यो हि द्विजो भवति नान्यथा (मनुस्मृति 12।93) इति च मानवं वचनम्। यतः एतत् परमार्थतत्त्वं मत्तः श्रुतवान् असि? अतः कृतार्थः त्वं भारत इति।।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19394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Gtemp.potx" id="{150C9A29-B46D-4164-BEDC-D2B3B9075C40}" vid="{77F8E3B8-8262-4243-86B3-3304E837A47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BGtemp</Template>
  <TotalTime>787</TotalTime>
  <Words>623</Words>
  <Application>Microsoft Office PowerPoint</Application>
  <PresentationFormat>Widescreen</PresentationFormat>
  <Paragraphs>30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Open Sans</vt:lpstr>
      <vt:lpstr>Office Theme</vt:lpstr>
      <vt:lpstr>Concepts of Shankarabhashya on 15th chapter</vt:lpstr>
      <vt:lpstr>PowerPoint Presentation</vt:lpstr>
      <vt:lpstr>15th chapters: imp concepts</vt:lpstr>
      <vt:lpstr>15.16</vt:lpstr>
      <vt:lpstr>PowerPoint Presentation</vt:lpstr>
      <vt:lpstr>PowerPoint Presentation</vt:lpstr>
      <vt:lpstr>।।15.19।।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Concepts of Shankarabhashya on 15th chapter</dc:title>
  <dc:creator>Krishna Kashyap</dc:creator>
  <cp:lastModifiedBy>Krishna Kashyap</cp:lastModifiedBy>
  <cp:revision>5</cp:revision>
  <dcterms:created xsi:type="dcterms:W3CDTF">2022-07-02T00:02:22Z</dcterms:created>
  <dcterms:modified xsi:type="dcterms:W3CDTF">2022-07-02T13:09:48Z</dcterms:modified>
</cp:coreProperties>
</file>