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94C4-27BA-7844-B784-A70794783BF2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E1126-3A7B-B648-8EC1-BC1100BDA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5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-1 copy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6" y="5358932"/>
            <a:ext cx="1378857" cy="1480018"/>
          </a:xfrm>
          <a:prstGeom prst="rect">
            <a:avLst/>
          </a:prstGeom>
        </p:spPr>
      </p:pic>
      <p:pic>
        <p:nvPicPr>
          <p:cNvPr id="6" name="Picture 5" descr="th-4 copy 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714" y="5358932"/>
            <a:ext cx="1731736" cy="1499068"/>
          </a:xfrm>
          <a:prstGeom prst="rect">
            <a:avLst/>
          </a:prstGeom>
        </p:spPr>
      </p:pic>
      <p:pic>
        <p:nvPicPr>
          <p:cNvPr id="7" name="Picture 6" descr="th-4 copy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5255419"/>
            <a:ext cx="1374322" cy="1602581"/>
          </a:xfrm>
          <a:prstGeom prst="rect">
            <a:avLst/>
          </a:prstGeom>
        </p:spPr>
      </p:pic>
      <p:pic>
        <p:nvPicPr>
          <p:cNvPr id="8" name="Picture 7" descr="th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73" y="5255419"/>
            <a:ext cx="1592942" cy="1602581"/>
          </a:xfrm>
          <a:prstGeom prst="rect">
            <a:avLst/>
          </a:prstGeom>
        </p:spPr>
      </p:pic>
      <p:pic>
        <p:nvPicPr>
          <p:cNvPr id="9" name="Picture 8" descr="th-1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58932"/>
            <a:ext cx="1632857" cy="1499068"/>
          </a:xfrm>
          <a:prstGeom prst="rect">
            <a:avLst/>
          </a:prstGeom>
        </p:spPr>
      </p:pic>
      <p:pic>
        <p:nvPicPr>
          <p:cNvPr id="11" name="Picture 10" descr="th-9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71" y="-907"/>
            <a:ext cx="1832429" cy="1563007"/>
          </a:xfrm>
          <a:prstGeom prst="rect">
            <a:avLst/>
          </a:prstGeom>
        </p:spPr>
      </p:pic>
      <p:pic>
        <p:nvPicPr>
          <p:cNvPr id="12" name="Picture 11" descr="th-7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1"/>
            <a:ext cx="2086429" cy="1563007"/>
          </a:xfrm>
          <a:prstGeom prst="rect">
            <a:avLst/>
          </a:prstGeom>
        </p:spPr>
      </p:pic>
      <p:pic>
        <p:nvPicPr>
          <p:cNvPr id="13" name="Picture 12" descr="th-6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9" y="105230"/>
            <a:ext cx="1741714" cy="1438728"/>
          </a:xfrm>
          <a:prstGeom prst="rect">
            <a:avLst/>
          </a:prstGeom>
        </p:spPr>
      </p:pic>
      <p:pic>
        <p:nvPicPr>
          <p:cNvPr id="14" name="Picture 13" descr="th-5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143" y="-19050"/>
            <a:ext cx="2289629" cy="1563007"/>
          </a:xfrm>
          <a:prstGeom prst="rect">
            <a:avLst/>
          </a:prstGeom>
        </p:spPr>
      </p:pic>
      <p:pic>
        <p:nvPicPr>
          <p:cNvPr id="15" name="Picture 14" descr="th-4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-19050"/>
            <a:ext cx="1358446" cy="1563007"/>
          </a:xfrm>
          <a:prstGeom prst="rect">
            <a:avLst/>
          </a:prstGeom>
        </p:spPr>
      </p:pic>
      <p:pic>
        <p:nvPicPr>
          <p:cNvPr id="2" name="Picture 1" descr="BUJU.jpe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715" y="5448300"/>
            <a:ext cx="1560285" cy="1409700"/>
          </a:xfrm>
          <a:prstGeom prst="rect">
            <a:avLst/>
          </a:prstGeom>
        </p:spPr>
      </p:pic>
      <p:pic>
        <p:nvPicPr>
          <p:cNvPr id="3" name="Picture 2" descr="tupac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50" y="3995058"/>
            <a:ext cx="1759857" cy="1447800"/>
          </a:xfrm>
          <a:prstGeom prst="rect">
            <a:avLst/>
          </a:prstGeom>
        </p:spPr>
      </p:pic>
      <p:pic>
        <p:nvPicPr>
          <p:cNvPr id="10" name="Picture 9" descr="1947-2014 blue.jpe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49" y="2703286"/>
            <a:ext cx="1759857" cy="1578428"/>
          </a:xfrm>
          <a:prstGeom prst="rect">
            <a:avLst/>
          </a:prstGeom>
        </p:spPr>
      </p:pic>
      <p:pic>
        <p:nvPicPr>
          <p:cNvPr id="16" name="Picture 15" descr="swearing in.jpe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49" y="1419532"/>
            <a:ext cx="1733551" cy="149678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" y="1562100"/>
            <a:ext cx="4590141" cy="135421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b="1" dirty="0" smtClean="0"/>
              <a:t>DC Area Memorial Tribute</a:t>
            </a:r>
            <a:r>
              <a:rPr lang="en-US" sz="2400" dirty="0" smtClean="0"/>
              <a:t> </a:t>
            </a:r>
          </a:p>
          <a:p>
            <a:r>
              <a:rPr lang="en-US" sz="1400" dirty="0" smtClean="0"/>
              <a:t>                      in Honor of th</a:t>
            </a:r>
            <a:r>
              <a:rPr lang="en-US" sz="1400" dirty="0"/>
              <a:t>e</a:t>
            </a:r>
            <a:r>
              <a:rPr lang="en-US" sz="1400" dirty="0" smtClean="0"/>
              <a:t> Life &amp; Legacy of</a:t>
            </a:r>
          </a:p>
          <a:p>
            <a:r>
              <a:rPr lang="en-US" sz="2000" dirty="0" smtClean="0"/>
              <a:t>               The Honorable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</a:t>
            </a:r>
            <a:r>
              <a:rPr lang="en-US" sz="2400" b="1" dirty="0" err="1" smtClean="0"/>
              <a:t>Chokwe</a:t>
            </a:r>
            <a:r>
              <a:rPr lang="en-US" sz="2400" b="1" dirty="0" smtClean="0"/>
              <a:t> Lumumba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939143"/>
            <a:ext cx="45901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/>
              <a:t>When</a:t>
            </a:r>
            <a:r>
              <a:rPr lang="en-US" dirty="0" smtClean="0"/>
              <a:t>:    </a:t>
            </a:r>
            <a:r>
              <a:rPr lang="en-US" sz="2400" b="1" dirty="0" smtClean="0"/>
              <a:t>Sat. April 12, 2014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4:00-6:00 pm</a:t>
            </a:r>
          </a:p>
          <a:p>
            <a:r>
              <a:rPr lang="en-US" dirty="0" smtClean="0"/>
              <a:t>     </a:t>
            </a:r>
            <a:r>
              <a:rPr lang="en-US" b="1" dirty="0" smtClean="0"/>
              <a:t>Where</a:t>
            </a:r>
            <a:r>
              <a:rPr lang="en-US" dirty="0" smtClean="0"/>
              <a:t>:  UDC </a:t>
            </a:r>
            <a:r>
              <a:rPr lang="en-US" sz="1400" dirty="0" smtClean="0"/>
              <a:t>David A. Clarke </a:t>
            </a:r>
            <a:r>
              <a:rPr lang="en-US" dirty="0" smtClean="0"/>
              <a:t>School of Law	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4340 Connecticut Ave NW </a:t>
            </a:r>
            <a:r>
              <a:rPr lang="en-US" sz="1100" dirty="0" smtClean="0"/>
              <a:t>(</a:t>
            </a:r>
            <a:r>
              <a:rPr lang="en-US" sz="1100" dirty="0" err="1" smtClean="0"/>
              <a:t>Cn</a:t>
            </a:r>
            <a:r>
              <a:rPr lang="en-US" sz="1100" dirty="0" smtClean="0"/>
              <a:t> &amp; Yuma)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Moot Court Room, 5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9571" y="4281714"/>
            <a:ext cx="417285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b="1" dirty="0" smtClean="0"/>
              <a:t>Sponsored by</a:t>
            </a:r>
            <a:r>
              <a:rPr lang="en-US" sz="1400" dirty="0" smtClean="0"/>
              <a:t>:</a:t>
            </a:r>
          </a:p>
          <a:p>
            <a:r>
              <a:rPr lang="en-US" sz="1200" dirty="0" smtClean="0"/>
              <a:t>National Conference of Black Lawyers, National Black United Front, National Lawyers Guild UDC Student Chapter,</a:t>
            </a:r>
          </a:p>
          <a:p>
            <a:r>
              <a:rPr lang="en-US" sz="1200" dirty="0" smtClean="0"/>
              <a:t>Jericho Movement, Legacy Empowerment  - info - 888-245-4789 f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590142" y="1562100"/>
            <a:ext cx="2820307" cy="3693319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Chokwe</a:t>
            </a:r>
            <a:r>
              <a:rPr lang="en-US" b="1" dirty="0" smtClean="0">
                <a:solidFill>
                  <a:schemeClr val="bg1"/>
                </a:solidFill>
              </a:rPr>
              <a:t> Lumumba …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Mayor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City Councilman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People’s Lawyer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Freedom Fighter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Organizer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Family man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Chairman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Minister of Justice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Vice President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Visionary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Wingdings" charset="2"/>
              <a:buChar char="ü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41857" y="5769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05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116</TotalTime>
  <Words>104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Nkechi Taifa</dc:creator>
  <cp:lastModifiedBy>Nkechi Taifa</cp:lastModifiedBy>
  <cp:revision>30</cp:revision>
  <dcterms:created xsi:type="dcterms:W3CDTF">2014-03-21T23:15:52Z</dcterms:created>
  <dcterms:modified xsi:type="dcterms:W3CDTF">2014-03-22T03:28:32Z</dcterms:modified>
</cp:coreProperties>
</file>