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3" r:id="rId6"/>
    <p:sldId id="265" r:id="rId7"/>
    <p:sldId id="262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3A3-FB60-49F6-ADC6-9E7EB775A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72824-3551-4462-A73E-12828BCC1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18D9-84FA-4674-816F-33DDC1853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3BBCF-7B11-4065-B4CA-358D68E24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6A79-B41B-4D85-ABE0-94C31E4B6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9ED18-F4B0-4FF4-9A7C-49307BE60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1F9FF-2AB9-4C23-996E-60F8AB6C2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CAB5D-52B8-4CFF-A245-84991B0A6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BF48-765E-4A4C-9D9C-1A2C14682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5DF0-A536-45F2-A658-E2AC65442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B2DA-491E-4923-8FBB-37BC97E2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79732-73F9-4681-81EA-5771BF20BD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nz1a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2053" name="Picture 5" descr="HEA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000"/>
            <a:ext cx="4267200" cy="914400"/>
          </a:xfrm>
          <a:prstGeom prst="rect">
            <a:avLst/>
          </a:prstGeom>
          <a:noFill/>
        </p:spPr>
      </p:pic>
      <p:pic>
        <p:nvPicPr>
          <p:cNvPr id="2054" name="Picture 6" descr="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1852613" cy="1023938"/>
          </a:xfrm>
          <a:prstGeom prst="rect">
            <a:avLst/>
          </a:prstGeom>
          <a:noFill/>
        </p:spPr>
      </p:pic>
      <p:pic>
        <p:nvPicPr>
          <p:cNvPr id="2055" name="Picture 7" descr="hea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3463" y="4648200"/>
            <a:ext cx="5570537" cy="871538"/>
          </a:xfrm>
          <a:prstGeom prst="rect">
            <a:avLst/>
          </a:prstGeom>
          <a:noFill/>
        </p:spPr>
      </p:pic>
      <p:pic>
        <p:nvPicPr>
          <p:cNvPr id="2056" name="Picture 8" descr="head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92813"/>
            <a:ext cx="3340100" cy="865187"/>
          </a:xfrm>
          <a:prstGeom prst="rect">
            <a:avLst/>
          </a:prstGeom>
          <a:noFill/>
        </p:spPr>
      </p:pic>
      <p:pic>
        <p:nvPicPr>
          <p:cNvPr id="2057" name="Picture 9" descr="head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6016625"/>
            <a:ext cx="1957388" cy="841375"/>
          </a:xfrm>
          <a:prstGeom prst="rect">
            <a:avLst/>
          </a:prstGeom>
          <a:noFill/>
        </p:spPr>
      </p:pic>
      <p:pic>
        <p:nvPicPr>
          <p:cNvPr id="2058" name="Picture 10" descr="small bd-Untitled-2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2225"/>
            <a:ext cx="2790825" cy="2644775"/>
          </a:xfrm>
          <a:prstGeom prst="rect">
            <a:avLst/>
          </a:prstGeom>
          <a:noFill/>
        </p:spPr>
      </p:pic>
    </p:spTree>
  </p:cSld>
  <p:clrMapOvr>
    <a:masterClrMapping/>
  </p:clrMapOvr>
  <p:transition advTm="33000">
    <p:fade/>
    <p:sndAc>
      <p:stSnd loop="1">
        <p:snd r:embed="rId2" name="03-Dil ka ab sankal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5424488" cy="1054100"/>
          </a:xfrm>
          <a:prstGeom prst="rect">
            <a:avLst/>
          </a:prstGeom>
          <a:noFill/>
        </p:spPr>
      </p:pic>
      <p:pic>
        <p:nvPicPr>
          <p:cNvPr id="13316" name="Picture 4" descr="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276600"/>
            <a:ext cx="1852613" cy="596900"/>
          </a:xfrm>
          <a:prstGeom prst="rect">
            <a:avLst/>
          </a:prstGeom>
          <a:noFill/>
        </p:spPr>
      </p:pic>
      <p:pic>
        <p:nvPicPr>
          <p:cNvPr id="13317" name="Picture 5" descr="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886200"/>
            <a:ext cx="58674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Tm="3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se-patriotic-border-backgrounds-wallpap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754313"/>
            <a:ext cx="6096000" cy="1893887"/>
          </a:xfrm>
          <a:prstGeom prst="rect">
            <a:avLst/>
          </a:prstGeom>
          <a:noFill/>
        </p:spPr>
      </p:pic>
      <p:pic>
        <p:nvPicPr>
          <p:cNvPr id="14340" name="Picture 4" descr="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00600"/>
            <a:ext cx="6629400" cy="1335088"/>
          </a:xfrm>
          <a:prstGeom prst="rect">
            <a:avLst/>
          </a:prstGeom>
          <a:noFill/>
        </p:spPr>
      </p:pic>
      <p:pic>
        <p:nvPicPr>
          <p:cNvPr id="14343" name="Picture 7" descr="latrUntitled-6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66800"/>
            <a:ext cx="2011363" cy="1800225"/>
          </a:xfrm>
          <a:prstGeom prst="rect">
            <a:avLst/>
          </a:prstGeom>
          <a:noFill/>
        </p:spPr>
      </p:pic>
    </p:spTree>
  </p:cSld>
  <p:clrMapOvr>
    <a:masterClrMapping/>
  </p:clrMapOvr>
  <p:transition advTm="5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se 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5943600" cy="2498725"/>
          </a:xfrm>
          <a:prstGeom prst="rect">
            <a:avLst/>
          </a:prstGeom>
          <a:noFill/>
        </p:spPr>
      </p:pic>
      <p:pic>
        <p:nvPicPr>
          <p:cNvPr id="16388" name="Picture 4" descr="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68738"/>
            <a:ext cx="4953000" cy="1846262"/>
          </a:xfrm>
          <a:prstGeom prst="rect">
            <a:avLst/>
          </a:prstGeom>
          <a:noFill/>
        </p:spPr>
      </p:pic>
    </p:spTree>
  </p:cSld>
  <p:clrMapOvr>
    <a:masterClrMapping/>
  </p:clrMapOvr>
  <p:transition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se-Untitled-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7137400" cy="676275"/>
          </a:xfrm>
          <a:prstGeom prst="rect">
            <a:avLst/>
          </a:prstGeom>
          <a:noFill/>
        </p:spPr>
      </p:pic>
      <p:pic>
        <p:nvPicPr>
          <p:cNvPr id="10244" name="Picture 4" descr="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588"/>
            <a:ext cx="2073275" cy="920750"/>
          </a:xfrm>
          <a:prstGeom prst="rect">
            <a:avLst/>
          </a:prstGeom>
          <a:noFill/>
        </p:spPr>
      </p:pic>
      <p:pic>
        <p:nvPicPr>
          <p:cNvPr id="10247" name="Picture 7" descr="4bbbbbbb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5400"/>
            <a:ext cx="9144000" cy="2193925"/>
          </a:xfrm>
          <a:prstGeom prst="rect">
            <a:avLst/>
          </a:prstGeom>
          <a:noFill/>
        </p:spPr>
      </p:pic>
      <p:pic>
        <p:nvPicPr>
          <p:cNvPr id="10248" name="Picture 8" descr="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810000"/>
            <a:ext cx="5791200" cy="201295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se-Untitled-0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412163" cy="3144838"/>
          </a:xfrm>
          <a:prstGeom prst="rect">
            <a:avLst/>
          </a:prstGeom>
          <a:noFill/>
        </p:spPr>
      </p:pic>
      <p:pic>
        <p:nvPicPr>
          <p:cNvPr id="8196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4022725" cy="1852613"/>
          </a:xfrm>
          <a:prstGeom prst="rect">
            <a:avLst/>
          </a:prstGeom>
          <a:noFill/>
        </p:spPr>
      </p:pic>
    </p:spTree>
  </p:cSld>
  <p:clrMapOvr>
    <a:masterClrMapping/>
  </p:clrMapOvr>
  <p:transition advTm="3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se-Untitled-1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1275"/>
            <a:ext cx="5715000" cy="5064125"/>
          </a:xfrm>
          <a:prstGeom prst="rect">
            <a:avLst/>
          </a:prstGeom>
          <a:noFill/>
        </p:spPr>
      </p:pic>
      <p:pic>
        <p:nvPicPr>
          <p:cNvPr id="11268" name="Picture 4" descr="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13325"/>
            <a:ext cx="9144000" cy="1311275"/>
          </a:xfrm>
          <a:prstGeom prst="rect">
            <a:avLst/>
          </a:prstGeom>
          <a:noFill/>
        </p:spPr>
      </p:pic>
      <p:pic>
        <p:nvPicPr>
          <p:cNvPr id="11270" name="Picture 6" descr="mod-laz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143000"/>
            <a:ext cx="1514475" cy="1638300"/>
          </a:xfrm>
          <a:prstGeom prst="rect">
            <a:avLst/>
          </a:prstGeom>
          <a:noFill/>
        </p:spPr>
      </p:pic>
    </p:spTree>
  </p:cSld>
  <p:clrMapOvr>
    <a:masterClrMapping/>
  </p:clrMapOvr>
  <p:transition advTm="6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sel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</p:spPr>
      </p:pic>
      <p:pic>
        <p:nvPicPr>
          <p:cNvPr id="15363" name="Picture 3" descr="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51038"/>
          </a:xfrm>
          <a:prstGeom prst="rect">
            <a:avLst/>
          </a:prstGeom>
          <a:noFill/>
        </p:spPr>
      </p:pic>
      <p:pic>
        <p:nvPicPr>
          <p:cNvPr id="15365" name="Picture 5" descr="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191000"/>
            <a:ext cx="5638800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OM SHAN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3406775" cy="3597275"/>
          </a:xfrm>
          <a:prstGeom prst="rect">
            <a:avLst/>
          </a:prstGeom>
          <a:noFill/>
        </p:spPr>
      </p:pic>
      <p:pic>
        <p:nvPicPr>
          <p:cNvPr id="12292" name="Picture 4" descr="agmisc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62000"/>
            <a:ext cx="2924175" cy="1638300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telephone</dc:creator>
  <cp:lastModifiedBy>DEEPAK</cp:lastModifiedBy>
  <cp:revision>16</cp:revision>
  <dcterms:created xsi:type="dcterms:W3CDTF">2011-12-03T06:01:10Z</dcterms:created>
  <dcterms:modified xsi:type="dcterms:W3CDTF">2012-08-30T11:06:17Z</dcterms:modified>
</cp:coreProperties>
</file>