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3" d="100"/>
          <a:sy n="53" d="100"/>
        </p:scale>
        <p:origin x="-994"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s-ES"/>
          </a:p>
        </p:txBody>
      </p:sp>
      <p:sp>
        <p:nvSpPr>
          <p:cNvPr id="296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s-ES"/>
          </a:p>
        </p:txBody>
      </p:sp>
      <p:sp>
        <p:nvSpPr>
          <p:cNvPr id="2970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297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ES"/>
          </a:p>
        </p:txBody>
      </p:sp>
      <p:sp>
        <p:nvSpPr>
          <p:cNvPr id="297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93D892F-8427-4DDC-AA55-1C00D2C6553C}" type="slidenum">
              <a:rPr lang="es-ES"/>
              <a:pPr/>
              <a:t>‹Nº›</a:t>
            </a:fld>
            <a:endParaRPr lang="es-E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895600" y="1371600"/>
            <a:ext cx="5867400" cy="2286000"/>
          </a:xfrm>
        </p:spPr>
        <p:txBody>
          <a:bodyPr/>
          <a:lstStyle>
            <a:lvl1pPr>
              <a:defRPr sz="4500"/>
            </a:lvl1pPr>
          </a:lstStyle>
          <a:p>
            <a:r>
              <a:rPr lang="es-ES"/>
              <a:t>Haga clic para cambiar el estilo de título	</a:t>
            </a:r>
          </a:p>
        </p:txBody>
      </p:sp>
      <p:sp>
        <p:nvSpPr>
          <p:cNvPr id="11267" name="Rectangle 3"/>
          <p:cNvSpPr>
            <a:spLocks noGrp="1" noChangeArrowheads="1"/>
          </p:cNvSpPr>
          <p:nvPr>
            <p:ph type="subTitle" idx="1"/>
          </p:nvPr>
        </p:nvSpPr>
        <p:spPr>
          <a:xfrm>
            <a:off x="2971800" y="4267200"/>
            <a:ext cx="5791200" cy="1447800"/>
          </a:xfrm>
        </p:spPr>
        <p:txBody>
          <a:bodyPr/>
          <a:lstStyle>
            <a:lvl1pPr marL="0" indent="0">
              <a:buFont typeface="Wingdings" pitchFamily="2" charset="2"/>
              <a:buNone/>
              <a:defRPr sz="2600" b="1"/>
            </a:lvl1pPr>
          </a:lstStyle>
          <a:p>
            <a:r>
              <a:rPr lang="es-ES"/>
              <a:t>Haga clic para modificar el estilo de subtítulo del patrón</a:t>
            </a:r>
          </a:p>
        </p:txBody>
      </p:sp>
      <p:sp>
        <p:nvSpPr>
          <p:cNvPr id="11268" name="Rectangle 4"/>
          <p:cNvSpPr>
            <a:spLocks noGrp="1" noChangeArrowheads="1"/>
          </p:cNvSpPr>
          <p:nvPr>
            <p:ph type="dt" sz="half" idx="2"/>
          </p:nvPr>
        </p:nvSpPr>
        <p:spPr>
          <a:xfrm>
            <a:off x="457200" y="6248400"/>
            <a:ext cx="2133600" cy="457200"/>
          </a:xfrm>
        </p:spPr>
        <p:txBody>
          <a:bodyPr/>
          <a:lstStyle>
            <a:lvl1pPr>
              <a:defRPr/>
            </a:lvl1pPr>
          </a:lstStyle>
          <a:p>
            <a:fld id="{2045EF9A-DD2E-408B-9B53-87D634F14AD3}" type="datetime1">
              <a:rPr lang="es-ES"/>
              <a:pPr/>
              <a:t>15/02/2011</a:t>
            </a:fld>
            <a:endParaRPr lang="es-ES"/>
          </a:p>
        </p:txBody>
      </p:sp>
      <p:sp>
        <p:nvSpPr>
          <p:cNvPr id="11269" name="Rectangle 5"/>
          <p:cNvSpPr>
            <a:spLocks noGrp="1" noChangeArrowheads="1"/>
          </p:cNvSpPr>
          <p:nvPr>
            <p:ph type="ftr" sz="quarter" idx="3"/>
          </p:nvPr>
        </p:nvSpPr>
        <p:spPr/>
        <p:txBody>
          <a:bodyPr/>
          <a:lstStyle>
            <a:lvl1pPr>
              <a:defRPr/>
            </a:lvl1pPr>
          </a:lstStyle>
          <a:p>
            <a:endParaRPr lang="es-ES"/>
          </a:p>
        </p:txBody>
      </p:sp>
      <p:sp>
        <p:nvSpPr>
          <p:cNvPr id="11270" name="Rectangle 6"/>
          <p:cNvSpPr>
            <a:spLocks noGrp="1" noChangeArrowheads="1"/>
          </p:cNvSpPr>
          <p:nvPr>
            <p:ph type="sldNum" sz="quarter" idx="4"/>
          </p:nvPr>
        </p:nvSpPr>
        <p:spPr/>
        <p:txBody>
          <a:bodyPr/>
          <a:lstStyle>
            <a:lvl1pPr>
              <a:defRPr/>
            </a:lvl1pPr>
          </a:lstStyle>
          <a:p>
            <a:fld id="{FF80F8A3-2ED0-4431-BED5-415C2F500BFF}" type="slidenum">
              <a:rPr lang="es-ES"/>
              <a:pPr/>
              <a:t>‹Nº›</a:t>
            </a:fld>
            <a:endParaRPr lang="es-ES"/>
          </a:p>
        </p:txBody>
      </p:sp>
      <p:sp>
        <p:nvSpPr>
          <p:cNvPr id="11271" name="Line 7"/>
          <p:cNvSpPr>
            <a:spLocks noChangeShapeType="1"/>
          </p:cNvSpPr>
          <p:nvPr/>
        </p:nvSpPr>
        <p:spPr bwMode="auto">
          <a:xfrm>
            <a:off x="228600" y="990600"/>
            <a:ext cx="8610600" cy="0"/>
          </a:xfrm>
          <a:prstGeom prst="line">
            <a:avLst/>
          </a:prstGeom>
          <a:noFill/>
          <a:ln w="66675">
            <a:solidFill>
              <a:schemeClr val="tx2"/>
            </a:solidFill>
            <a:round/>
            <a:headEnd/>
            <a:tailEnd/>
          </a:ln>
          <a:effectLst/>
        </p:spPr>
        <p:txBody>
          <a:bodyPr/>
          <a:lstStyle/>
          <a:p>
            <a:endParaRPr lang="es-CO"/>
          </a:p>
        </p:txBody>
      </p:sp>
      <p:grpSp>
        <p:nvGrpSpPr>
          <p:cNvPr id="11272" name="Group 8"/>
          <p:cNvGrpSpPr>
            <a:grpSpLocks/>
          </p:cNvGrpSpPr>
          <p:nvPr/>
        </p:nvGrpSpPr>
        <p:grpSpPr bwMode="auto">
          <a:xfrm>
            <a:off x="228600" y="1447800"/>
            <a:ext cx="2286000" cy="2514600"/>
            <a:chOff x="144" y="912"/>
            <a:chExt cx="1440" cy="1584"/>
          </a:xfrm>
        </p:grpSpPr>
        <p:sp>
          <p:nvSpPr>
            <p:cNvPr id="11273" name="Rectangle 9"/>
            <p:cNvSpPr>
              <a:spLocks noChangeArrowheads="1"/>
            </p:cNvSpPr>
            <p:nvPr/>
          </p:nvSpPr>
          <p:spPr bwMode="auto">
            <a:xfrm>
              <a:off x="960" y="912"/>
              <a:ext cx="52" cy="979"/>
            </a:xfrm>
            <a:prstGeom prst="rect">
              <a:avLst/>
            </a:prstGeom>
            <a:solidFill>
              <a:schemeClr val="accent2"/>
            </a:solidFill>
            <a:ln w="9525">
              <a:noFill/>
              <a:miter lim="800000"/>
              <a:headEnd/>
              <a:tailEnd/>
            </a:ln>
          </p:spPr>
          <p:txBody>
            <a:bodyPr/>
            <a:lstStyle/>
            <a:p>
              <a:endParaRPr lang="es-CO"/>
            </a:p>
          </p:txBody>
        </p:sp>
        <p:sp>
          <p:nvSpPr>
            <p:cNvPr id="11274" name="Rectangle 10"/>
            <p:cNvSpPr>
              <a:spLocks noChangeArrowheads="1"/>
            </p:cNvSpPr>
            <p:nvPr/>
          </p:nvSpPr>
          <p:spPr bwMode="auto">
            <a:xfrm>
              <a:off x="844" y="912"/>
              <a:ext cx="52" cy="861"/>
            </a:xfrm>
            <a:prstGeom prst="rect">
              <a:avLst/>
            </a:prstGeom>
            <a:solidFill>
              <a:schemeClr val="bg2"/>
            </a:solidFill>
            <a:ln w="9525">
              <a:noFill/>
              <a:miter lim="800000"/>
              <a:headEnd/>
              <a:tailEnd/>
            </a:ln>
          </p:spPr>
          <p:txBody>
            <a:bodyPr/>
            <a:lstStyle/>
            <a:p>
              <a:endParaRPr lang="es-CO"/>
            </a:p>
          </p:txBody>
        </p:sp>
        <p:sp>
          <p:nvSpPr>
            <p:cNvPr id="11275" name="Rectangle 11"/>
            <p:cNvSpPr>
              <a:spLocks noChangeArrowheads="1"/>
            </p:cNvSpPr>
            <p:nvPr/>
          </p:nvSpPr>
          <p:spPr bwMode="auto">
            <a:xfrm>
              <a:off x="727" y="912"/>
              <a:ext cx="52" cy="736"/>
            </a:xfrm>
            <a:prstGeom prst="rect">
              <a:avLst/>
            </a:prstGeom>
            <a:solidFill>
              <a:schemeClr val="bg2"/>
            </a:solidFill>
            <a:ln w="9525">
              <a:noFill/>
              <a:miter lim="800000"/>
              <a:headEnd/>
              <a:tailEnd/>
            </a:ln>
          </p:spPr>
          <p:txBody>
            <a:bodyPr/>
            <a:lstStyle/>
            <a:p>
              <a:endParaRPr lang="es-CO"/>
            </a:p>
          </p:txBody>
        </p:sp>
        <p:sp>
          <p:nvSpPr>
            <p:cNvPr id="11276" name="Rectangle 12"/>
            <p:cNvSpPr>
              <a:spLocks noChangeArrowheads="1"/>
            </p:cNvSpPr>
            <p:nvPr/>
          </p:nvSpPr>
          <p:spPr bwMode="auto">
            <a:xfrm>
              <a:off x="610" y="912"/>
              <a:ext cx="52" cy="612"/>
            </a:xfrm>
            <a:prstGeom prst="rect">
              <a:avLst/>
            </a:prstGeom>
            <a:solidFill>
              <a:schemeClr val="bg2"/>
            </a:solidFill>
            <a:ln w="9525">
              <a:noFill/>
              <a:miter lim="800000"/>
              <a:headEnd/>
              <a:tailEnd/>
            </a:ln>
          </p:spPr>
          <p:txBody>
            <a:bodyPr/>
            <a:lstStyle/>
            <a:p>
              <a:endParaRPr lang="es-CO"/>
            </a:p>
          </p:txBody>
        </p:sp>
        <p:sp>
          <p:nvSpPr>
            <p:cNvPr id="11277" name="Rectangle 13"/>
            <p:cNvSpPr>
              <a:spLocks noChangeArrowheads="1"/>
            </p:cNvSpPr>
            <p:nvPr/>
          </p:nvSpPr>
          <p:spPr bwMode="auto">
            <a:xfrm>
              <a:off x="494" y="912"/>
              <a:ext cx="52" cy="493"/>
            </a:xfrm>
            <a:prstGeom prst="rect">
              <a:avLst/>
            </a:prstGeom>
            <a:solidFill>
              <a:schemeClr val="bg2"/>
            </a:solidFill>
            <a:ln w="9525">
              <a:noFill/>
              <a:miter lim="800000"/>
              <a:headEnd/>
              <a:tailEnd/>
            </a:ln>
          </p:spPr>
          <p:txBody>
            <a:bodyPr/>
            <a:lstStyle/>
            <a:p>
              <a:endParaRPr lang="es-CO"/>
            </a:p>
          </p:txBody>
        </p:sp>
        <p:sp>
          <p:nvSpPr>
            <p:cNvPr id="11278" name="Rectangle 14"/>
            <p:cNvSpPr>
              <a:spLocks noChangeArrowheads="1"/>
            </p:cNvSpPr>
            <p:nvPr/>
          </p:nvSpPr>
          <p:spPr bwMode="auto">
            <a:xfrm>
              <a:off x="377" y="912"/>
              <a:ext cx="52" cy="361"/>
            </a:xfrm>
            <a:prstGeom prst="rect">
              <a:avLst/>
            </a:prstGeom>
            <a:solidFill>
              <a:schemeClr val="bg2"/>
            </a:solidFill>
            <a:ln w="9525">
              <a:noFill/>
              <a:miter lim="800000"/>
              <a:headEnd/>
              <a:tailEnd/>
            </a:ln>
          </p:spPr>
          <p:txBody>
            <a:bodyPr/>
            <a:lstStyle/>
            <a:p>
              <a:endParaRPr lang="es-CO"/>
            </a:p>
          </p:txBody>
        </p:sp>
        <p:sp>
          <p:nvSpPr>
            <p:cNvPr id="11279" name="Rectangle 15"/>
            <p:cNvSpPr>
              <a:spLocks noChangeArrowheads="1"/>
            </p:cNvSpPr>
            <p:nvPr/>
          </p:nvSpPr>
          <p:spPr bwMode="auto">
            <a:xfrm>
              <a:off x="260" y="912"/>
              <a:ext cx="52" cy="249"/>
            </a:xfrm>
            <a:prstGeom prst="rect">
              <a:avLst/>
            </a:prstGeom>
            <a:solidFill>
              <a:schemeClr val="bg2"/>
            </a:solidFill>
            <a:ln w="9525">
              <a:noFill/>
              <a:miter lim="800000"/>
              <a:headEnd/>
              <a:tailEnd/>
            </a:ln>
          </p:spPr>
          <p:txBody>
            <a:bodyPr/>
            <a:lstStyle/>
            <a:p>
              <a:endParaRPr lang="es-CO"/>
            </a:p>
          </p:txBody>
        </p:sp>
        <p:sp>
          <p:nvSpPr>
            <p:cNvPr id="11280" name="Rectangle 16"/>
            <p:cNvSpPr>
              <a:spLocks noChangeArrowheads="1"/>
            </p:cNvSpPr>
            <p:nvPr/>
          </p:nvSpPr>
          <p:spPr bwMode="auto">
            <a:xfrm>
              <a:off x="144" y="912"/>
              <a:ext cx="52" cy="125"/>
            </a:xfrm>
            <a:prstGeom prst="rect">
              <a:avLst/>
            </a:prstGeom>
            <a:solidFill>
              <a:schemeClr val="bg2"/>
            </a:solidFill>
            <a:ln w="9525">
              <a:noFill/>
              <a:miter lim="800000"/>
              <a:headEnd/>
              <a:tailEnd/>
            </a:ln>
          </p:spPr>
          <p:txBody>
            <a:bodyPr/>
            <a:lstStyle/>
            <a:p>
              <a:endParaRPr lang="es-CO"/>
            </a:p>
          </p:txBody>
        </p:sp>
        <p:sp>
          <p:nvSpPr>
            <p:cNvPr id="11281" name="Rectangle 17"/>
            <p:cNvSpPr>
              <a:spLocks noChangeArrowheads="1"/>
            </p:cNvSpPr>
            <p:nvPr/>
          </p:nvSpPr>
          <p:spPr bwMode="auto">
            <a:xfrm>
              <a:off x="1077" y="912"/>
              <a:ext cx="49" cy="1098"/>
            </a:xfrm>
            <a:prstGeom prst="rect">
              <a:avLst/>
            </a:prstGeom>
            <a:solidFill>
              <a:schemeClr val="accent2"/>
            </a:solidFill>
            <a:ln w="9525">
              <a:noFill/>
              <a:miter lim="800000"/>
              <a:headEnd/>
              <a:tailEnd/>
            </a:ln>
          </p:spPr>
          <p:txBody>
            <a:bodyPr/>
            <a:lstStyle/>
            <a:p>
              <a:endParaRPr lang="es-CO"/>
            </a:p>
          </p:txBody>
        </p:sp>
        <p:sp>
          <p:nvSpPr>
            <p:cNvPr id="11282" name="Rectangle 18"/>
            <p:cNvSpPr>
              <a:spLocks noChangeArrowheads="1"/>
            </p:cNvSpPr>
            <p:nvPr/>
          </p:nvSpPr>
          <p:spPr bwMode="auto">
            <a:xfrm>
              <a:off x="1191" y="912"/>
              <a:ext cx="49" cy="1223"/>
            </a:xfrm>
            <a:prstGeom prst="rect">
              <a:avLst/>
            </a:prstGeom>
            <a:solidFill>
              <a:schemeClr val="accent2"/>
            </a:solidFill>
            <a:ln w="9525">
              <a:noFill/>
              <a:miter lim="800000"/>
              <a:headEnd/>
              <a:tailEnd/>
            </a:ln>
          </p:spPr>
          <p:txBody>
            <a:bodyPr/>
            <a:lstStyle/>
            <a:p>
              <a:endParaRPr lang="es-CO"/>
            </a:p>
          </p:txBody>
        </p:sp>
        <p:sp>
          <p:nvSpPr>
            <p:cNvPr id="11283" name="Rectangle 19"/>
            <p:cNvSpPr>
              <a:spLocks noChangeArrowheads="1"/>
            </p:cNvSpPr>
            <p:nvPr/>
          </p:nvSpPr>
          <p:spPr bwMode="auto">
            <a:xfrm>
              <a:off x="1304" y="912"/>
              <a:ext cx="49" cy="1341"/>
            </a:xfrm>
            <a:prstGeom prst="rect">
              <a:avLst/>
            </a:prstGeom>
            <a:solidFill>
              <a:schemeClr val="accent1"/>
            </a:solidFill>
            <a:ln w="9525">
              <a:noFill/>
              <a:miter lim="800000"/>
              <a:headEnd/>
              <a:tailEnd/>
            </a:ln>
          </p:spPr>
          <p:txBody>
            <a:bodyPr/>
            <a:lstStyle/>
            <a:p>
              <a:endParaRPr lang="es-CO"/>
            </a:p>
          </p:txBody>
        </p:sp>
        <p:sp>
          <p:nvSpPr>
            <p:cNvPr id="11284" name="Rectangle 20"/>
            <p:cNvSpPr>
              <a:spLocks noChangeArrowheads="1"/>
            </p:cNvSpPr>
            <p:nvPr/>
          </p:nvSpPr>
          <p:spPr bwMode="auto">
            <a:xfrm>
              <a:off x="1418" y="912"/>
              <a:ext cx="52" cy="1466"/>
            </a:xfrm>
            <a:prstGeom prst="rect">
              <a:avLst/>
            </a:prstGeom>
            <a:solidFill>
              <a:schemeClr val="accent1"/>
            </a:solidFill>
            <a:ln w="9525">
              <a:noFill/>
              <a:miter lim="800000"/>
              <a:headEnd/>
              <a:tailEnd/>
            </a:ln>
          </p:spPr>
          <p:txBody>
            <a:bodyPr/>
            <a:lstStyle/>
            <a:p>
              <a:endParaRPr lang="es-CO"/>
            </a:p>
          </p:txBody>
        </p:sp>
        <p:sp>
          <p:nvSpPr>
            <p:cNvPr id="11285" name="Rectangle 21"/>
            <p:cNvSpPr>
              <a:spLocks noChangeArrowheads="1"/>
            </p:cNvSpPr>
            <p:nvPr/>
          </p:nvSpPr>
          <p:spPr bwMode="auto">
            <a:xfrm>
              <a:off x="1535" y="912"/>
              <a:ext cx="49" cy="1584"/>
            </a:xfrm>
            <a:prstGeom prst="rect">
              <a:avLst/>
            </a:prstGeom>
            <a:solidFill>
              <a:schemeClr val="accent1"/>
            </a:solidFill>
            <a:ln w="9525">
              <a:noFill/>
              <a:miter lim="800000"/>
              <a:headEnd/>
              <a:tailEnd/>
            </a:ln>
          </p:spPr>
          <p:txBody>
            <a:bodyPr/>
            <a:lstStyle/>
            <a:p>
              <a:endParaRPr lang="es-CO"/>
            </a:p>
          </p:txBody>
        </p:sp>
      </p:grpSp>
      <p:sp>
        <p:nvSpPr>
          <p:cNvPr id="11286" name="Line 22"/>
          <p:cNvSpPr>
            <a:spLocks noChangeShapeType="1"/>
          </p:cNvSpPr>
          <p:nvPr/>
        </p:nvSpPr>
        <p:spPr bwMode="auto">
          <a:xfrm>
            <a:off x="266700" y="6172200"/>
            <a:ext cx="8610600" cy="0"/>
          </a:xfrm>
          <a:prstGeom prst="line">
            <a:avLst/>
          </a:prstGeom>
          <a:noFill/>
          <a:ln w="12700">
            <a:solidFill>
              <a:schemeClr val="tx2"/>
            </a:solidFill>
            <a:round/>
            <a:headEnd/>
            <a:tailEnd/>
          </a:ln>
          <a:effectLst/>
        </p:spPr>
        <p:txBody>
          <a:bodyPr/>
          <a:lstStyle/>
          <a:p>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pie de página"/>
          <p:cNvSpPr>
            <a:spLocks noGrp="1"/>
          </p:cNvSpPr>
          <p:nvPr>
            <p:ph type="ftr" sz="quarter" idx="10"/>
          </p:nvPr>
        </p:nvSpPr>
        <p:spPr/>
        <p:txBody>
          <a:bodyPr/>
          <a:lstStyle>
            <a:lvl1pPr>
              <a:defRPr/>
            </a:lvl1pPr>
          </a:lstStyle>
          <a:p>
            <a:endParaRPr lang="es-ES"/>
          </a:p>
        </p:txBody>
      </p:sp>
      <p:sp>
        <p:nvSpPr>
          <p:cNvPr id="5" name="4 Marcador de número de diapositiva"/>
          <p:cNvSpPr>
            <a:spLocks noGrp="1"/>
          </p:cNvSpPr>
          <p:nvPr>
            <p:ph type="sldNum" sz="quarter" idx="11"/>
          </p:nvPr>
        </p:nvSpPr>
        <p:spPr/>
        <p:txBody>
          <a:bodyPr/>
          <a:lstStyle>
            <a:lvl1pPr>
              <a:defRPr/>
            </a:lvl1pPr>
          </a:lstStyle>
          <a:p>
            <a:fld id="{CA1CFABD-04A1-4472-86F6-69EDED93773F}" type="slidenum">
              <a:rPr lang="es-ES"/>
              <a:pPr/>
              <a:t>‹Nº›</a:t>
            </a:fld>
            <a:endParaRPr lang="es-ES"/>
          </a:p>
        </p:txBody>
      </p:sp>
      <p:sp>
        <p:nvSpPr>
          <p:cNvPr id="6" name="5 Marcador de fecha"/>
          <p:cNvSpPr>
            <a:spLocks noGrp="1"/>
          </p:cNvSpPr>
          <p:nvPr>
            <p:ph type="dt" sz="half" idx="12"/>
          </p:nvPr>
        </p:nvSpPr>
        <p:spPr/>
        <p:txBody>
          <a:bodyPr/>
          <a:lstStyle>
            <a:lvl1pPr>
              <a:defRPr/>
            </a:lvl1pPr>
          </a:lstStyle>
          <a:p>
            <a:fld id="{08826DC8-510F-44C3-A442-AF76CD594868}" type="datetime1">
              <a:rPr lang="es-ES"/>
              <a:pPr/>
              <a:t>15/02/2011</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934200" y="457200"/>
            <a:ext cx="1752600" cy="5638800"/>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1676400" y="457200"/>
            <a:ext cx="5105400" cy="56388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pie de página"/>
          <p:cNvSpPr>
            <a:spLocks noGrp="1"/>
          </p:cNvSpPr>
          <p:nvPr>
            <p:ph type="ftr" sz="quarter" idx="10"/>
          </p:nvPr>
        </p:nvSpPr>
        <p:spPr/>
        <p:txBody>
          <a:bodyPr/>
          <a:lstStyle>
            <a:lvl1pPr>
              <a:defRPr/>
            </a:lvl1pPr>
          </a:lstStyle>
          <a:p>
            <a:endParaRPr lang="es-ES"/>
          </a:p>
        </p:txBody>
      </p:sp>
      <p:sp>
        <p:nvSpPr>
          <p:cNvPr id="5" name="4 Marcador de número de diapositiva"/>
          <p:cNvSpPr>
            <a:spLocks noGrp="1"/>
          </p:cNvSpPr>
          <p:nvPr>
            <p:ph type="sldNum" sz="quarter" idx="11"/>
          </p:nvPr>
        </p:nvSpPr>
        <p:spPr/>
        <p:txBody>
          <a:bodyPr/>
          <a:lstStyle>
            <a:lvl1pPr>
              <a:defRPr/>
            </a:lvl1pPr>
          </a:lstStyle>
          <a:p>
            <a:fld id="{BCB2E524-AFFC-4B4D-A51A-4C7DBCEFD1E1}" type="slidenum">
              <a:rPr lang="es-ES"/>
              <a:pPr/>
              <a:t>‹Nº›</a:t>
            </a:fld>
            <a:endParaRPr lang="es-ES"/>
          </a:p>
        </p:txBody>
      </p:sp>
      <p:sp>
        <p:nvSpPr>
          <p:cNvPr id="6" name="5 Marcador de fecha"/>
          <p:cNvSpPr>
            <a:spLocks noGrp="1"/>
          </p:cNvSpPr>
          <p:nvPr>
            <p:ph type="dt" sz="half" idx="12"/>
          </p:nvPr>
        </p:nvSpPr>
        <p:spPr/>
        <p:txBody>
          <a:bodyPr/>
          <a:lstStyle>
            <a:lvl1pPr>
              <a:defRPr/>
            </a:lvl1pPr>
          </a:lstStyle>
          <a:p>
            <a:fld id="{E6F47D73-8C09-4789-B61C-264243911832}" type="datetime1">
              <a:rPr lang="es-ES"/>
              <a:pPr/>
              <a:t>15/02/2011</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pie de página"/>
          <p:cNvSpPr>
            <a:spLocks noGrp="1"/>
          </p:cNvSpPr>
          <p:nvPr>
            <p:ph type="ftr" sz="quarter" idx="10"/>
          </p:nvPr>
        </p:nvSpPr>
        <p:spPr/>
        <p:txBody>
          <a:bodyPr/>
          <a:lstStyle>
            <a:lvl1pPr>
              <a:defRPr/>
            </a:lvl1pPr>
          </a:lstStyle>
          <a:p>
            <a:endParaRPr lang="es-ES"/>
          </a:p>
        </p:txBody>
      </p:sp>
      <p:sp>
        <p:nvSpPr>
          <p:cNvPr id="5" name="4 Marcador de número de diapositiva"/>
          <p:cNvSpPr>
            <a:spLocks noGrp="1"/>
          </p:cNvSpPr>
          <p:nvPr>
            <p:ph type="sldNum" sz="quarter" idx="11"/>
          </p:nvPr>
        </p:nvSpPr>
        <p:spPr/>
        <p:txBody>
          <a:bodyPr/>
          <a:lstStyle>
            <a:lvl1pPr>
              <a:defRPr/>
            </a:lvl1pPr>
          </a:lstStyle>
          <a:p>
            <a:fld id="{98B3D3A1-30CC-45E8-910B-6BD58859A017}" type="slidenum">
              <a:rPr lang="es-ES"/>
              <a:pPr/>
              <a:t>‹Nº›</a:t>
            </a:fld>
            <a:endParaRPr lang="es-ES"/>
          </a:p>
        </p:txBody>
      </p:sp>
      <p:sp>
        <p:nvSpPr>
          <p:cNvPr id="6" name="5 Marcador de fecha"/>
          <p:cNvSpPr>
            <a:spLocks noGrp="1"/>
          </p:cNvSpPr>
          <p:nvPr>
            <p:ph type="dt" sz="half" idx="12"/>
          </p:nvPr>
        </p:nvSpPr>
        <p:spPr/>
        <p:txBody>
          <a:bodyPr/>
          <a:lstStyle>
            <a:lvl1pPr>
              <a:defRPr/>
            </a:lvl1pPr>
          </a:lstStyle>
          <a:p>
            <a:fld id="{7DDDCB34-C3FA-437A-8EE8-614D66150BD5}" type="datetime1">
              <a:rPr lang="es-ES"/>
              <a:pPr/>
              <a:t>15/02/2011</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pie de página"/>
          <p:cNvSpPr>
            <a:spLocks noGrp="1"/>
          </p:cNvSpPr>
          <p:nvPr>
            <p:ph type="ftr" sz="quarter" idx="10"/>
          </p:nvPr>
        </p:nvSpPr>
        <p:spPr/>
        <p:txBody>
          <a:bodyPr/>
          <a:lstStyle>
            <a:lvl1pPr>
              <a:defRPr/>
            </a:lvl1pPr>
          </a:lstStyle>
          <a:p>
            <a:endParaRPr lang="es-ES"/>
          </a:p>
        </p:txBody>
      </p:sp>
      <p:sp>
        <p:nvSpPr>
          <p:cNvPr id="5" name="4 Marcador de número de diapositiva"/>
          <p:cNvSpPr>
            <a:spLocks noGrp="1"/>
          </p:cNvSpPr>
          <p:nvPr>
            <p:ph type="sldNum" sz="quarter" idx="11"/>
          </p:nvPr>
        </p:nvSpPr>
        <p:spPr/>
        <p:txBody>
          <a:bodyPr/>
          <a:lstStyle>
            <a:lvl1pPr>
              <a:defRPr/>
            </a:lvl1pPr>
          </a:lstStyle>
          <a:p>
            <a:fld id="{DB2AEA87-3513-4C8D-A9B6-80A1B70F5071}" type="slidenum">
              <a:rPr lang="es-ES"/>
              <a:pPr/>
              <a:t>‹Nº›</a:t>
            </a:fld>
            <a:endParaRPr lang="es-ES"/>
          </a:p>
        </p:txBody>
      </p:sp>
      <p:sp>
        <p:nvSpPr>
          <p:cNvPr id="6" name="5 Marcador de fecha"/>
          <p:cNvSpPr>
            <a:spLocks noGrp="1"/>
          </p:cNvSpPr>
          <p:nvPr>
            <p:ph type="dt" sz="half" idx="12"/>
          </p:nvPr>
        </p:nvSpPr>
        <p:spPr/>
        <p:txBody>
          <a:bodyPr/>
          <a:lstStyle>
            <a:lvl1pPr>
              <a:defRPr/>
            </a:lvl1pPr>
          </a:lstStyle>
          <a:p>
            <a:fld id="{652B0083-6182-43F3-A4D8-73B9378D0ABE}" type="datetime1">
              <a:rPr lang="es-ES"/>
              <a:pPr/>
              <a:t>15/02/2011</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1676400" y="19812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5257800" y="19812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pie de página"/>
          <p:cNvSpPr>
            <a:spLocks noGrp="1"/>
          </p:cNvSpPr>
          <p:nvPr>
            <p:ph type="ftr" sz="quarter" idx="10"/>
          </p:nvPr>
        </p:nvSpPr>
        <p:spPr/>
        <p:txBody>
          <a:bodyPr/>
          <a:lstStyle>
            <a:lvl1pPr>
              <a:defRPr/>
            </a:lvl1pPr>
          </a:lstStyle>
          <a:p>
            <a:endParaRPr lang="es-ES"/>
          </a:p>
        </p:txBody>
      </p:sp>
      <p:sp>
        <p:nvSpPr>
          <p:cNvPr id="6" name="5 Marcador de número de diapositiva"/>
          <p:cNvSpPr>
            <a:spLocks noGrp="1"/>
          </p:cNvSpPr>
          <p:nvPr>
            <p:ph type="sldNum" sz="quarter" idx="11"/>
          </p:nvPr>
        </p:nvSpPr>
        <p:spPr/>
        <p:txBody>
          <a:bodyPr/>
          <a:lstStyle>
            <a:lvl1pPr>
              <a:defRPr/>
            </a:lvl1pPr>
          </a:lstStyle>
          <a:p>
            <a:fld id="{B2DDF280-C0A4-4F04-B1D4-17302BACD02C}" type="slidenum">
              <a:rPr lang="es-ES"/>
              <a:pPr/>
              <a:t>‹Nº›</a:t>
            </a:fld>
            <a:endParaRPr lang="es-ES"/>
          </a:p>
        </p:txBody>
      </p:sp>
      <p:sp>
        <p:nvSpPr>
          <p:cNvPr id="7" name="6 Marcador de fecha"/>
          <p:cNvSpPr>
            <a:spLocks noGrp="1"/>
          </p:cNvSpPr>
          <p:nvPr>
            <p:ph type="dt" sz="half" idx="12"/>
          </p:nvPr>
        </p:nvSpPr>
        <p:spPr/>
        <p:txBody>
          <a:bodyPr/>
          <a:lstStyle>
            <a:lvl1pPr>
              <a:defRPr/>
            </a:lvl1pPr>
          </a:lstStyle>
          <a:p>
            <a:fld id="{F220D713-BC90-49F2-B21E-4995A85AB26B}" type="datetime1">
              <a:rPr lang="es-ES"/>
              <a:pPr/>
              <a:t>15/02/2011</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pie de página"/>
          <p:cNvSpPr>
            <a:spLocks noGrp="1"/>
          </p:cNvSpPr>
          <p:nvPr>
            <p:ph type="ftr" sz="quarter" idx="10"/>
          </p:nvPr>
        </p:nvSpPr>
        <p:spPr/>
        <p:txBody>
          <a:bodyPr/>
          <a:lstStyle>
            <a:lvl1pPr>
              <a:defRPr/>
            </a:lvl1pPr>
          </a:lstStyle>
          <a:p>
            <a:endParaRPr lang="es-ES"/>
          </a:p>
        </p:txBody>
      </p:sp>
      <p:sp>
        <p:nvSpPr>
          <p:cNvPr id="8" name="7 Marcador de número de diapositiva"/>
          <p:cNvSpPr>
            <a:spLocks noGrp="1"/>
          </p:cNvSpPr>
          <p:nvPr>
            <p:ph type="sldNum" sz="quarter" idx="11"/>
          </p:nvPr>
        </p:nvSpPr>
        <p:spPr/>
        <p:txBody>
          <a:bodyPr/>
          <a:lstStyle>
            <a:lvl1pPr>
              <a:defRPr/>
            </a:lvl1pPr>
          </a:lstStyle>
          <a:p>
            <a:fld id="{B13D957F-F4C3-41FC-8040-15A25C5B0AA3}" type="slidenum">
              <a:rPr lang="es-ES"/>
              <a:pPr/>
              <a:t>‹Nº›</a:t>
            </a:fld>
            <a:endParaRPr lang="es-ES"/>
          </a:p>
        </p:txBody>
      </p:sp>
      <p:sp>
        <p:nvSpPr>
          <p:cNvPr id="9" name="8 Marcador de fecha"/>
          <p:cNvSpPr>
            <a:spLocks noGrp="1"/>
          </p:cNvSpPr>
          <p:nvPr>
            <p:ph type="dt" sz="half" idx="12"/>
          </p:nvPr>
        </p:nvSpPr>
        <p:spPr/>
        <p:txBody>
          <a:bodyPr/>
          <a:lstStyle>
            <a:lvl1pPr>
              <a:defRPr/>
            </a:lvl1pPr>
          </a:lstStyle>
          <a:p>
            <a:fld id="{E4806266-A3D1-43FC-BF06-90AEE3497CFB}" type="datetime1">
              <a:rPr lang="es-ES"/>
              <a:pPr/>
              <a:t>15/02/2011</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pie de página"/>
          <p:cNvSpPr>
            <a:spLocks noGrp="1"/>
          </p:cNvSpPr>
          <p:nvPr>
            <p:ph type="ftr" sz="quarter" idx="10"/>
          </p:nvPr>
        </p:nvSpPr>
        <p:spPr/>
        <p:txBody>
          <a:bodyPr/>
          <a:lstStyle>
            <a:lvl1pPr>
              <a:defRPr/>
            </a:lvl1pPr>
          </a:lstStyle>
          <a:p>
            <a:endParaRPr lang="es-ES"/>
          </a:p>
        </p:txBody>
      </p:sp>
      <p:sp>
        <p:nvSpPr>
          <p:cNvPr id="4" name="3 Marcador de número de diapositiva"/>
          <p:cNvSpPr>
            <a:spLocks noGrp="1"/>
          </p:cNvSpPr>
          <p:nvPr>
            <p:ph type="sldNum" sz="quarter" idx="11"/>
          </p:nvPr>
        </p:nvSpPr>
        <p:spPr/>
        <p:txBody>
          <a:bodyPr/>
          <a:lstStyle>
            <a:lvl1pPr>
              <a:defRPr/>
            </a:lvl1pPr>
          </a:lstStyle>
          <a:p>
            <a:fld id="{AA5ADCC4-AB0E-4131-A919-7FE2ECEA3F67}" type="slidenum">
              <a:rPr lang="es-ES"/>
              <a:pPr/>
              <a:t>‹Nº›</a:t>
            </a:fld>
            <a:endParaRPr lang="es-ES"/>
          </a:p>
        </p:txBody>
      </p:sp>
      <p:sp>
        <p:nvSpPr>
          <p:cNvPr id="5" name="4 Marcador de fecha"/>
          <p:cNvSpPr>
            <a:spLocks noGrp="1"/>
          </p:cNvSpPr>
          <p:nvPr>
            <p:ph type="dt" sz="half" idx="12"/>
          </p:nvPr>
        </p:nvSpPr>
        <p:spPr/>
        <p:txBody>
          <a:bodyPr/>
          <a:lstStyle>
            <a:lvl1pPr>
              <a:defRPr/>
            </a:lvl1pPr>
          </a:lstStyle>
          <a:p>
            <a:fld id="{3D90E4F6-4B77-498F-8D16-5690F4801CFA}" type="datetime1">
              <a:rPr lang="es-ES"/>
              <a:pPr/>
              <a:t>15/02/2011</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pie de página"/>
          <p:cNvSpPr>
            <a:spLocks noGrp="1"/>
          </p:cNvSpPr>
          <p:nvPr>
            <p:ph type="ftr" sz="quarter" idx="10"/>
          </p:nvPr>
        </p:nvSpPr>
        <p:spPr/>
        <p:txBody>
          <a:bodyPr/>
          <a:lstStyle>
            <a:lvl1pPr>
              <a:defRPr/>
            </a:lvl1pPr>
          </a:lstStyle>
          <a:p>
            <a:endParaRPr lang="es-ES"/>
          </a:p>
        </p:txBody>
      </p:sp>
      <p:sp>
        <p:nvSpPr>
          <p:cNvPr id="3" name="2 Marcador de número de diapositiva"/>
          <p:cNvSpPr>
            <a:spLocks noGrp="1"/>
          </p:cNvSpPr>
          <p:nvPr>
            <p:ph type="sldNum" sz="quarter" idx="11"/>
          </p:nvPr>
        </p:nvSpPr>
        <p:spPr/>
        <p:txBody>
          <a:bodyPr/>
          <a:lstStyle>
            <a:lvl1pPr>
              <a:defRPr/>
            </a:lvl1pPr>
          </a:lstStyle>
          <a:p>
            <a:fld id="{24A4F0EF-455A-4661-9F49-8AB868C4268C}" type="slidenum">
              <a:rPr lang="es-ES"/>
              <a:pPr/>
              <a:t>‹Nº›</a:t>
            </a:fld>
            <a:endParaRPr lang="es-ES"/>
          </a:p>
        </p:txBody>
      </p:sp>
      <p:sp>
        <p:nvSpPr>
          <p:cNvPr id="4" name="3 Marcador de fecha"/>
          <p:cNvSpPr>
            <a:spLocks noGrp="1"/>
          </p:cNvSpPr>
          <p:nvPr>
            <p:ph type="dt" sz="half" idx="12"/>
          </p:nvPr>
        </p:nvSpPr>
        <p:spPr/>
        <p:txBody>
          <a:bodyPr/>
          <a:lstStyle>
            <a:lvl1pPr>
              <a:defRPr/>
            </a:lvl1pPr>
          </a:lstStyle>
          <a:p>
            <a:fld id="{B98E6C8A-55DA-4FE6-B838-AA7841AFFC6D}" type="datetime1">
              <a:rPr lang="es-ES"/>
              <a:pPr/>
              <a:t>15/02/2011</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pie de página"/>
          <p:cNvSpPr>
            <a:spLocks noGrp="1"/>
          </p:cNvSpPr>
          <p:nvPr>
            <p:ph type="ftr" sz="quarter" idx="10"/>
          </p:nvPr>
        </p:nvSpPr>
        <p:spPr/>
        <p:txBody>
          <a:bodyPr/>
          <a:lstStyle>
            <a:lvl1pPr>
              <a:defRPr/>
            </a:lvl1pPr>
          </a:lstStyle>
          <a:p>
            <a:endParaRPr lang="es-ES"/>
          </a:p>
        </p:txBody>
      </p:sp>
      <p:sp>
        <p:nvSpPr>
          <p:cNvPr id="6" name="5 Marcador de número de diapositiva"/>
          <p:cNvSpPr>
            <a:spLocks noGrp="1"/>
          </p:cNvSpPr>
          <p:nvPr>
            <p:ph type="sldNum" sz="quarter" idx="11"/>
          </p:nvPr>
        </p:nvSpPr>
        <p:spPr/>
        <p:txBody>
          <a:bodyPr/>
          <a:lstStyle>
            <a:lvl1pPr>
              <a:defRPr/>
            </a:lvl1pPr>
          </a:lstStyle>
          <a:p>
            <a:fld id="{D489EFB8-9B69-49DE-82D6-A08281AE9E74}" type="slidenum">
              <a:rPr lang="es-ES"/>
              <a:pPr/>
              <a:t>‹Nº›</a:t>
            </a:fld>
            <a:endParaRPr lang="es-ES"/>
          </a:p>
        </p:txBody>
      </p:sp>
      <p:sp>
        <p:nvSpPr>
          <p:cNvPr id="7" name="6 Marcador de fecha"/>
          <p:cNvSpPr>
            <a:spLocks noGrp="1"/>
          </p:cNvSpPr>
          <p:nvPr>
            <p:ph type="dt" sz="half" idx="12"/>
          </p:nvPr>
        </p:nvSpPr>
        <p:spPr/>
        <p:txBody>
          <a:bodyPr/>
          <a:lstStyle>
            <a:lvl1pPr>
              <a:defRPr/>
            </a:lvl1pPr>
          </a:lstStyle>
          <a:p>
            <a:fld id="{693CAC3E-9B20-45F1-A575-452159419D9C}" type="datetime1">
              <a:rPr lang="es-ES"/>
              <a:pPr/>
              <a:t>15/02/2011</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pie de página"/>
          <p:cNvSpPr>
            <a:spLocks noGrp="1"/>
          </p:cNvSpPr>
          <p:nvPr>
            <p:ph type="ftr" sz="quarter" idx="10"/>
          </p:nvPr>
        </p:nvSpPr>
        <p:spPr/>
        <p:txBody>
          <a:bodyPr/>
          <a:lstStyle>
            <a:lvl1pPr>
              <a:defRPr/>
            </a:lvl1pPr>
          </a:lstStyle>
          <a:p>
            <a:endParaRPr lang="es-ES"/>
          </a:p>
        </p:txBody>
      </p:sp>
      <p:sp>
        <p:nvSpPr>
          <p:cNvPr id="6" name="5 Marcador de número de diapositiva"/>
          <p:cNvSpPr>
            <a:spLocks noGrp="1"/>
          </p:cNvSpPr>
          <p:nvPr>
            <p:ph type="sldNum" sz="quarter" idx="11"/>
          </p:nvPr>
        </p:nvSpPr>
        <p:spPr/>
        <p:txBody>
          <a:bodyPr/>
          <a:lstStyle>
            <a:lvl1pPr>
              <a:defRPr/>
            </a:lvl1pPr>
          </a:lstStyle>
          <a:p>
            <a:fld id="{33BCCA19-B44B-449D-A73A-BF9C101557FC}" type="slidenum">
              <a:rPr lang="es-ES"/>
              <a:pPr/>
              <a:t>‹Nº›</a:t>
            </a:fld>
            <a:endParaRPr lang="es-ES"/>
          </a:p>
        </p:txBody>
      </p:sp>
      <p:sp>
        <p:nvSpPr>
          <p:cNvPr id="7" name="6 Marcador de fecha"/>
          <p:cNvSpPr>
            <a:spLocks noGrp="1"/>
          </p:cNvSpPr>
          <p:nvPr>
            <p:ph type="dt" sz="half" idx="12"/>
          </p:nvPr>
        </p:nvSpPr>
        <p:spPr/>
        <p:txBody>
          <a:bodyPr/>
          <a:lstStyle>
            <a:lvl1pPr>
              <a:defRPr/>
            </a:lvl1pPr>
          </a:lstStyle>
          <a:p>
            <a:fld id="{9134C812-F509-4873-9D87-9BDAD10A80B5}" type="datetime1">
              <a:rPr lang="es-ES"/>
              <a:pPr/>
              <a:t>15/02/2011</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1676400" y="457200"/>
            <a:ext cx="7010400" cy="1295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43" name="Rectangle 3"/>
          <p:cNvSpPr>
            <a:spLocks noGrp="1" noChangeArrowheads="1"/>
          </p:cNvSpPr>
          <p:nvPr>
            <p:ph type="body" idx="1"/>
          </p:nvPr>
        </p:nvSpPr>
        <p:spPr bwMode="auto">
          <a:xfrm>
            <a:off x="1676400" y="1981200"/>
            <a:ext cx="7010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44" name="Rectangle 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solidFill>
                  <a:schemeClr val="tx2"/>
                </a:solidFill>
              </a:defRPr>
            </a:lvl1pPr>
          </a:lstStyle>
          <a:p>
            <a:endParaRPr lang="es-ES"/>
          </a:p>
        </p:txBody>
      </p:sp>
      <p:sp>
        <p:nvSpPr>
          <p:cNvPr id="10245" name="Rectangle 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2"/>
                </a:solidFill>
              </a:defRPr>
            </a:lvl1pPr>
          </a:lstStyle>
          <a:p>
            <a:fld id="{7E4D9237-82B5-444B-98AE-DA93EC976FF2}" type="slidenum">
              <a:rPr lang="es-ES"/>
              <a:pPr/>
              <a:t>‹Nº›</a:t>
            </a:fld>
            <a:endParaRPr lang="es-ES"/>
          </a:p>
        </p:txBody>
      </p:sp>
      <p:sp>
        <p:nvSpPr>
          <p:cNvPr id="10246" name="Line 6"/>
          <p:cNvSpPr>
            <a:spLocks noChangeShapeType="1"/>
          </p:cNvSpPr>
          <p:nvPr/>
        </p:nvSpPr>
        <p:spPr bwMode="auto">
          <a:xfrm>
            <a:off x="266700" y="6172200"/>
            <a:ext cx="8610600" cy="0"/>
          </a:xfrm>
          <a:prstGeom prst="line">
            <a:avLst/>
          </a:prstGeom>
          <a:noFill/>
          <a:ln w="12700">
            <a:solidFill>
              <a:schemeClr val="tx2"/>
            </a:solidFill>
            <a:round/>
            <a:headEnd/>
            <a:tailEnd/>
          </a:ln>
          <a:effectLst/>
        </p:spPr>
        <p:txBody>
          <a:bodyPr/>
          <a:lstStyle/>
          <a:p>
            <a:endParaRPr lang="es-CO"/>
          </a:p>
        </p:txBody>
      </p:sp>
      <p:sp>
        <p:nvSpPr>
          <p:cNvPr id="10247" name="Line 7"/>
          <p:cNvSpPr>
            <a:spLocks noChangeShapeType="1"/>
          </p:cNvSpPr>
          <p:nvPr/>
        </p:nvSpPr>
        <p:spPr bwMode="auto">
          <a:xfrm>
            <a:off x="228600" y="304800"/>
            <a:ext cx="8610600" cy="0"/>
          </a:xfrm>
          <a:prstGeom prst="line">
            <a:avLst/>
          </a:prstGeom>
          <a:noFill/>
          <a:ln w="76200">
            <a:solidFill>
              <a:schemeClr val="tx2"/>
            </a:solidFill>
            <a:round/>
            <a:headEnd/>
            <a:tailEnd/>
          </a:ln>
          <a:effectLst/>
        </p:spPr>
        <p:txBody>
          <a:bodyPr/>
          <a:lstStyle/>
          <a:p>
            <a:endParaRPr lang="es-CO"/>
          </a:p>
        </p:txBody>
      </p:sp>
      <p:grpSp>
        <p:nvGrpSpPr>
          <p:cNvPr id="10248" name="Group 8"/>
          <p:cNvGrpSpPr>
            <a:grpSpLocks/>
          </p:cNvGrpSpPr>
          <p:nvPr/>
        </p:nvGrpSpPr>
        <p:grpSpPr bwMode="auto">
          <a:xfrm>
            <a:off x="228600" y="457200"/>
            <a:ext cx="1246188" cy="1371600"/>
            <a:chOff x="144" y="288"/>
            <a:chExt cx="785" cy="864"/>
          </a:xfrm>
        </p:grpSpPr>
        <p:sp>
          <p:nvSpPr>
            <p:cNvPr id="10249" name="Rectangle 9"/>
            <p:cNvSpPr>
              <a:spLocks noChangeArrowheads="1"/>
            </p:cNvSpPr>
            <p:nvPr/>
          </p:nvSpPr>
          <p:spPr bwMode="auto">
            <a:xfrm>
              <a:off x="589" y="288"/>
              <a:ext cx="28" cy="534"/>
            </a:xfrm>
            <a:prstGeom prst="rect">
              <a:avLst/>
            </a:prstGeom>
            <a:solidFill>
              <a:schemeClr val="accent2"/>
            </a:solidFill>
            <a:ln w="9525">
              <a:noFill/>
              <a:miter lim="800000"/>
              <a:headEnd/>
              <a:tailEnd/>
            </a:ln>
          </p:spPr>
          <p:txBody>
            <a:bodyPr/>
            <a:lstStyle/>
            <a:p>
              <a:endParaRPr lang="es-CO"/>
            </a:p>
          </p:txBody>
        </p:sp>
        <p:sp>
          <p:nvSpPr>
            <p:cNvPr id="10250" name="Rectangle 10"/>
            <p:cNvSpPr>
              <a:spLocks noChangeArrowheads="1"/>
            </p:cNvSpPr>
            <p:nvPr/>
          </p:nvSpPr>
          <p:spPr bwMode="auto">
            <a:xfrm>
              <a:off x="526" y="288"/>
              <a:ext cx="28" cy="470"/>
            </a:xfrm>
            <a:prstGeom prst="rect">
              <a:avLst/>
            </a:prstGeom>
            <a:solidFill>
              <a:schemeClr val="bg2"/>
            </a:solidFill>
            <a:ln w="9525">
              <a:noFill/>
              <a:miter lim="800000"/>
              <a:headEnd/>
              <a:tailEnd/>
            </a:ln>
          </p:spPr>
          <p:txBody>
            <a:bodyPr/>
            <a:lstStyle/>
            <a:p>
              <a:endParaRPr lang="es-CO"/>
            </a:p>
          </p:txBody>
        </p:sp>
        <p:sp>
          <p:nvSpPr>
            <p:cNvPr id="10251" name="Rectangle 11"/>
            <p:cNvSpPr>
              <a:spLocks noChangeArrowheads="1"/>
            </p:cNvSpPr>
            <p:nvPr/>
          </p:nvSpPr>
          <p:spPr bwMode="auto">
            <a:xfrm>
              <a:off x="462" y="288"/>
              <a:ext cx="28" cy="401"/>
            </a:xfrm>
            <a:prstGeom prst="rect">
              <a:avLst/>
            </a:prstGeom>
            <a:solidFill>
              <a:schemeClr val="bg2"/>
            </a:solidFill>
            <a:ln w="9525">
              <a:noFill/>
              <a:miter lim="800000"/>
              <a:headEnd/>
              <a:tailEnd/>
            </a:ln>
          </p:spPr>
          <p:txBody>
            <a:bodyPr/>
            <a:lstStyle/>
            <a:p>
              <a:endParaRPr lang="es-CO"/>
            </a:p>
          </p:txBody>
        </p:sp>
        <p:sp>
          <p:nvSpPr>
            <p:cNvPr id="10252" name="Rectangle 12"/>
            <p:cNvSpPr>
              <a:spLocks noChangeArrowheads="1"/>
            </p:cNvSpPr>
            <p:nvPr/>
          </p:nvSpPr>
          <p:spPr bwMode="auto">
            <a:xfrm>
              <a:off x="398" y="288"/>
              <a:ext cx="28" cy="334"/>
            </a:xfrm>
            <a:prstGeom prst="rect">
              <a:avLst/>
            </a:prstGeom>
            <a:solidFill>
              <a:schemeClr val="bg2"/>
            </a:solidFill>
            <a:ln w="9525">
              <a:noFill/>
              <a:miter lim="800000"/>
              <a:headEnd/>
              <a:tailEnd/>
            </a:ln>
          </p:spPr>
          <p:txBody>
            <a:bodyPr/>
            <a:lstStyle/>
            <a:p>
              <a:endParaRPr lang="es-CO"/>
            </a:p>
          </p:txBody>
        </p:sp>
        <p:sp>
          <p:nvSpPr>
            <p:cNvPr id="10253" name="Rectangle 13"/>
            <p:cNvSpPr>
              <a:spLocks noChangeArrowheads="1"/>
            </p:cNvSpPr>
            <p:nvPr/>
          </p:nvSpPr>
          <p:spPr bwMode="auto">
            <a:xfrm>
              <a:off x="335" y="288"/>
              <a:ext cx="28" cy="269"/>
            </a:xfrm>
            <a:prstGeom prst="rect">
              <a:avLst/>
            </a:prstGeom>
            <a:solidFill>
              <a:schemeClr val="bg2"/>
            </a:solidFill>
            <a:ln w="9525">
              <a:noFill/>
              <a:miter lim="800000"/>
              <a:headEnd/>
              <a:tailEnd/>
            </a:ln>
          </p:spPr>
          <p:txBody>
            <a:bodyPr/>
            <a:lstStyle/>
            <a:p>
              <a:endParaRPr lang="es-CO"/>
            </a:p>
          </p:txBody>
        </p:sp>
        <p:sp>
          <p:nvSpPr>
            <p:cNvPr id="10254" name="Rectangle 14"/>
            <p:cNvSpPr>
              <a:spLocks noChangeArrowheads="1"/>
            </p:cNvSpPr>
            <p:nvPr/>
          </p:nvSpPr>
          <p:spPr bwMode="auto">
            <a:xfrm>
              <a:off x="271" y="288"/>
              <a:ext cx="28" cy="197"/>
            </a:xfrm>
            <a:prstGeom prst="rect">
              <a:avLst/>
            </a:prstGeom>
            <a:solidFill>
              <a:schemeClr val="bg2"/>
            </a:solidFill>
            <a:ln w="9525">
              <a:noFill/>
              <a:miter lim="800000"/>
              <a:headEnd/>
              <a:tailEnd/>
            </a:ln>
          </p:spPr>
          <p:txBody>
            <a:bodyPr/>
            <a:lstStyle/>
            <a:p>
              <a:endParaRPr lang="es-CO"/>
            </a:p>
          </p:txBody>
        </p:sp>
        <p:sp>
          <p:nvSpPr>
            <p:cNvPr id="10255" name="Rectangle 15"/>
            <p:cNvSpPr>
              <a:spLocks noChangeArrowheads="1"/>
            </p:cNvSpPr>
            <p:nvPr/>
          </p:nvSpPr>
          <p:spPr bwMode="auto">
            <a:xfrm>
              <a:off x="207" y="288"/>
              <a:ext cx="29" cy="136"/>
            </a:xfrm>
            <a:prstGeom prst="rect">
              <a:avLst/>
            </a:prstGeom>
            <a:solidFill>
              <a:schemeClr val="bg2"/>
            </a:solidFill>
            <a:ln w="9525">
              <a:noFill/>
              <a:miter lim="800000"/>
              <a:headEnd/>
              <a:tailEnd/>
            </a:ln>
          </p:spPr>
          <p:txBody>
            <a:bodyPr/>
            <a:lstStyle/>
            <a:p>
              <a:endParaRPr lang="es-CO"/>
            </a:p>
          </p:txBody>
        </p:sp>
        <p:sp>
          <p:nvSpPr>
            <p:cNvPr id="10256" name="Rectangle 16"/>
            <p:cNvSpPr>
              <a:spLocks noChangeArrowheads="1"/>
            </p:cNvSpPr>
            <p:nvPr/>
          </p:nvSpPr>
          <p:spPr bwMode="auto">
            <a:xfrm>
              <a:off x="144" y="288"/>
              <a:ext cx="28" cy="68"/>
            </a:xfrm>
            <a:prstGeom prst="rect">
              <a:avLst/>
            </a:prstGeom>
            <a:solidFill>
              <a:schemeClr val="bg2"/>
            </a:solidFill>
            <a:ln w="9525">
              <a:noFill/>
              <a:miter lim="800000"/>
              <a:headEnd/>
              <a:tailEnd/>
            </a:ln>
          </p:spPr>
          <p:txBody>
            <a:bodyPr/>
            <a:lstStyle/>
            <a:p>
              <a:endParaRPr lang="es-CO"/>
            </a:p>
          </p:txBody>
        </p:sp>
        <p:sp>
          <p:nvSpPr>
            <p:cNvPr id="10257" name="Rectangle 17"/>
            <p:cNvSpPr>
              <a:spLocks noChangeArrowheads="1"/>
            </p:cNvSpPr>
            <p:nvPr/>
          </p:nvSpPr>
          <p:spPr bwMode="auto">
            <a:xfrm>
              <a:off x="653" y="288"/>
              <a:ext cx="26" cy="599"/>
            </a:xfrm>
            <a:prstGeom prst="rect">
              <a:avLst/>
            </a:prstGeom>
            <a:solidFill>
              <a:schemeClr val="accent2"/>
            </a:solidFill>
            <a:ln w="9525">
              <a:noFill/>
              <a:miter lim="800000"/>
              <a:headEnd/>
              <a:tailEnd/>
            </a:ln>
          </p:spPr>
          <p:txBody>
            <a:bodyPr/>
            <a:lstStyle/>
            <a:p>
              <a:endParaRPr lang="es-CO"/>
            </a:p>
          </p:txBody>
        </p:sp>
        <p:sp>
          <p:nvSpPr>
            <p:cNvPr id="10258" name="Rectangle 18"/>
            <p:cNvSpPr>
              <a:spLocks noChangeArrowheads="1"/>
            </p:cNvSpPr>
            <p:nvPr/>
          </p:nvSpPr>
          <p:spPr bwMode="auto">
            <a:xfrm>
              <a:off x="715" y="288"/>
              <a:ext cx="26" cy="667"/>
            </a:xfrm>
            <a:prstGeom prst="rect">
              <a:avLst/>
            </a:prstGeom>
            <a:solidFill>
              <a:schemeClr val="accent2"/>
            </a:solidFill>
            <a:ln w="9525">
              <a:noFill/>
              <a:miter lim="800000"/>
              <a:headEnd/>
              <a:tailEnd/>
            </a:ln>
          </p:spPr>
          <p:txBody>
            <a:bodyPr/>
            <a:lstStyle/>
            <a:p>
              <a:endParaRPr lang="es-CO"/>
            </a:p>
          </p:txBody>
        </p:sp>
        <p:sp>
          <p:nvSpPr>
            <p:cNvPr id="10259" name="Rectangle 19"/>
            <p:cNvSpPr>
              <a:spLocks noChangeArrowheads="1"/>
            </p:cNvSpPr>
            <p:nvPr/>
          </p:nvSpPr>
          <p:spPr bwMode="auto">
            <a:xfrm>
              <a:off x="776" y="288"/>
              <a:ext cx="27" cy="731"/>
            </a:xfrm>
            <a:prstGeom prst="rect">
              <a:avLst/>
            </a:prstGeom>
            <a:solidFill>
              <a:schemeClr val="accent1"/>
            </a:solidFill>
            <a:ln w="9525">
              <a:noFill/>
              <a:miter lim="800000"/>
              <a:headEnd/>
              <a:tailEnd/>
            </a:ln>
          </p:spPr>
          <p:txBody>
            <a:bodyPr/>
            <a:lstStyle/>
            <a:p>
              <a:endParaRPr lang="es-CO"/>
            </a:p>
          </p:txBody>
        </p:sp>
        <p:sp>
          <p:nvSpPr>
            <p:cNvPr id="10260" name="Rectangle 20"/>
            <p:cNvSpPr>
              <a:spLocks noChangeArrowheads="1"/>
            </p:cNvSpPr>
            <p:nvPr/>
          </p:nvSpPr>
          <p:spPr bwMode="auto">
            <a:xfrm>
              <a:off x="839" y="288"/>
              <a:ext cx="28" cy="800"/>
            </a:xfrm>
            <a:prstGeom prst="rect">
              <a:avLst/>
            </a:prstGeom>
            <a:solidFill>
              <a:schemeClr val="accent1"/>
            </a:solidFill>
            <a:ln w="9525">
              <a:noFill/>
              <a:miter lim="800000"/>
              <a:headEnd/>
              <a:tailEnd/>
            </a:ln>
          </p:spPr>
          <p:txBody>
            <a:bodyPr/>
            <a:lstStyle/>
            <a:p>
              <a:endParaRPr lang="es-CO"/>
            </a:p>
          </p:txBody>
        </p:sp>
        <p:sp>
          <p:nvSpPr>
            <p:cNvPr id="10261" name="Rectangle 21"/>
            <p:cNvSpPr>
              <a:spLocks noChangeArrowheads="1"/>
            </p:cNvSpPr>
            <p:nvPr/>
          </p:nvSpPr>
          <p:spPr bwMode="auto">
            <a:xfrm>
              <a:off x="902" y="288"/>
              <a:ext cx="27" cy="864"/>
            </a:xfrm>
            <a:prstGeom prst="rect">
              <a:avLst/>
            </a:prstGeom>
            <a:solidFill>
              <a:schemeClr val="accent1"/>
            </a:solidFill>
            <a:ln w="9525">
              <a:noFill/>
              <a:miter lim="800000"/>
              <a:headEnd/>
              <a:tailEnd/>
            </a:ln>
          </p:spPr>
          <p:txBody>
            <a:bodyPr/>
            <a:lstStyle/>
            <a:p>
              <a:endParaRPr lang="es-CO"/>
            </a:p>
          </p:txBody>
        </p:sp>
      </p:grpSp>
      <p:sp>
        <p:nvSpPr>
          <p:cNvPr id="10262" name="Rectangle 22"/>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2"/>
                </a:solidFill>
              </a:defRPr>
            </a:lvl1pPr>
          </a:lstStyle>
          <a:p>
            <a:fld id="{31F1878C-CFEB-4D8C-92B0-F3C9DA0D06A9}" type="datetime1">
              <a:rPr lang="es-ES"/>
              <a:pPr/>
              <a:t>15/02/2011</a:t>
            </a:fld>
            <a:endParaRPr lang="es-ES"/>
          </a:p>
        </p:txBody>
      </p:sp>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hf hdr="0" ftr="0"/>
  <p:txStyles>
    <p:titleStyle>
      <a:lvl1pPr algn="l" rtl="0" fontAlgn="base">
        <a:spcBef>
          <a:spcPct val="0"/>
        </a:spcBef>
        <a:spcAft>
          <a:spcPct val="0"/>
        </a:spcAft>
        <a:defRPr sz="3900">
          <a:solidFill>
            <a:schemeClr val="tx2"/>
          </a:solidFill>
          <a:latin typeface="+mj-lt"/>
          <a:ea typeface="+mj-ea"/>
          <a:cs typeface="+mj-cs"/>
        </a:defRPr>
      </a:lvl1pPr>
      <a:lvl2pPr algn="l" rtl="0" fontAlgn="base">
        <a:spcBef>
          <a:spcPct val="0"/>
        </a:spcBef>
        <a:spcAft>
          <a:spcPct val="0"/>
        </a:spcAft>
        <a:defRPr sz="3900">
          <a:solidFill>
            <a:schemeClr val="tx2"/>
          </a:solidFill>
          <a:latin typeface="Arial" charset="0"/>
        </a:defRPr>
      </a:lvl2pPr>
      <a:lvl3pPr algn="l" rtl="0" fontAlgn="base">
        <a:spcBef>
          <a:spcPct val="0"/>
        </a:spcBef>
        <a:spcAft>
          <a:spcPct val="0"/>
        </a:spcAft>
        <a:defRPr sz="3900">
          <a:solidFill>
            <a:schemeClr val="tx2"/>
          </a:solidFill>
          <a:latin typeface="Arial" charset="0"/>
        </a:defRPr>
      </a:lvl3pPr>
      <a:lvl4pPr algn="l" rtl="0" fontAlgn="base">
        <a:spcBef>
          <a:spcPct val="0"/>
        </a:spcBef>
        <a:spcAft>
          <a:spcPct val="0"/>
        </a:spcAft>
        <a:defRPr sz="3900">
          <a:solidFill>
            <a:schemeClr val="tx2"/>
          </a:solidFill>
          <a:latin typeface="Arial" charset="0"/>
        </a:defRPr>
      </a:lvl4pPr>
      <a:lvl5pPr algn="l" rtl="0" fontAlgn="base">
        <a:spcBef>
          <a:spcPct val="0"/>
        </a:spcBef>
        <a:spcAft>
          <a:spcPct val="0"/>
        </a:spcAft>
        <a:defRPr sz="3900">
          <a:solidFill>
            <a:schemeClr val="tx2"/>
          </a:solidFill>
          <a:latin typeface="Arial" charset="0"/>
        </a:defRPr>
      </a:lvl5pPr>
      <a:lvl6pPr marL="457200" algn="l" rtl="0" fontAlgn="base">
        <a:spcBef>
          <a:spcPct val="0"/>
        </a:spcBef>
        <a:spcAft>
          <a:spcPct val="0"/>
        </a:spcAft>
        <a:defRPr sz="3900">
          <a:solidFill>
            <a:schemeClr val="tx2"/>
          </a:solidFill>
          <a:latin typeface="Arial" charset="0"/>
        </a:defRPr>
      </a:lvl6pPr>
      <a:lvl7pPr marL="914400" algn="l" rtl="0" fontAlgn="base">
        <a:spcBef>
          <a:spcPct val="0"/>
        </a:spcBef>
        <a:spcAft>
          <a:spcPct val="0"/>
        </a:spcAft>
        <a:defRPr sz="3900">
          <a:solidFill>
            <a:schemeClr val="tx2"/>
          </a:solidFill>
          <a:latin typeface="Arial" charset="0"/>
        </a:defRPr>
      </a:lvl7pPr>
      <a:lvl8pPr marL="1371600" algn="l" rtl="0" fontAlgn="base">
        <a:spcBef>
          <a:spcPct val="0"/>
        </a:spcBef>
        <a:spcAft>
          <a:spcPct val="0"/>
        </a:spcAft>
        <a:defRPr sz="3900">
          <a:solidFill>
            <a:schemeClr val="tx2"/>
          </a:solidFill>
          <a:latin typeface="Arial" charset="0"/>
        </a:defRPr>
      </a:lvl8pPr>
      <a:lvl9pPr marL="1828800" algn="l" rtl="0" fontAlgn="base">
        <a:spcBef>
          <a:spcPct val="0"/>
        </a:spcBef>
        <a:spcAft>
          <a:spcPct val="0"/>
        </a:spcAft>
        <a:defRPr sz="3900">
          <a:solidFill>
            <a:schemeClr val="tx2"/>
          </a:solidFill>
          <a:latin typeface="Arial" charset="0"/>
        </a:defRPr>
      </a:lvl9pPr>
    </p:titleStyle>
    <p:bodyStyle>
      <a:lvl1pPr marL="342900" indent="-342900" algn="l" rtl="0" fontAlgn="base">
        <a:spcBef>
          <a:spcPct val="20000"/>
        </a:spcBef>
        <a:spcAft>
          <a:spcPct val="0"/>
        </a:spcAft>
        <a:buClr>
          <a:schemeClr val="accent1"/>
        </a:buClr>
        <a:buSzPct val="85000"/>
        <a:buFont typeface="Wingdings" pitchFamily="2" charset="2"/>
        <a:buChar char="o"/>
        <a:defRPr sz="28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pitchFamily="2" charset="2"/>
        <a:buChar char="n"/>
        <a:defRPr sz="2500">
          <a:solidFill>
            <a:schemeClr val="tx2"/>
          </a:solidFill>
          <a:latin typeface="+mn-lt"/>
        </a:defRPr>
      </a:lvl2pPr>
      <a:lvl3pPr marL="1143000" indent="-228600" algn="l" rtl="0" fontAlgn="base">
        <a:spcBef>
          <a:spcPct val="20000"/>
        </a:spcBef>
        <a:spcAft>
          <a:spcPct val="0"/>
        </a:spcAft>
        <a:buClr>
          <a:schemeClr val="accent1"/>
        </a:buClr>
        <a:buSzPct val="70000"/>
        <a:buFont typeface="Wingdings" pitchFamily="2" charset="2"/>
        <a:buChar char="p"/>
        <a:defRPr sz="2200">
          <a:solidFill>
            <a:schemeClr val="tx2"/>
          </a:solidFill>
          <a:latin typeface="+mn-lt"/>
        </a:defRPr>
      </a:lvl3pPr>
      <a:lvl4pPr marL="1600200" indent="-228600" algn="l" rtl="0" fontAlgn="base">
        <a:spcBef>
          <a:spcPct val="20000"/>
        </a:spcBef>
        <a:spcAft>
          <a:spcPct val="0"/>
        </a:spcAft>
        <a:buClr>
          <a:schemeClr val="accent1"/>
        </a:buClr>
        <a:buSzPct val="70000"/>
        <a:buFont typeface="Wingdings" pitchFamily="2" charset="2"/>
        <a:buChar char="n"/>
        <a:defRPr sz="2000">
          <a:solidFill>
            <a:schemeClr val="tx2"/>
          </a:solidFill>
          <a:latin typeface="+mn-lt"/>
        </a:defRPr>
      </a:lvl4pPr>
      <a:lvl5pPr marL="20574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defRPr>
      </a:lvl5pPr>
      <a:lvl6pPr marL="25146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defRPr>
      </a:lvl6pPr>
      <a:lvl7pPr marL="29718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defRPr>
      </a:lvl7pPr>
      <a:lvl8pPr marL="34290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defRPr>
      </a:lvl8pPr>
      <a:lvl9pPr marL="38862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half" idx="2"/>
          </p:nvPr>
        </p:nvSpPr>
        <p:spPr/>
        <p:txBody>
          <a:bodyPr/>
          <a:lstStyle/>
          <a:p>
            <a:fld id="{9626944C-7D7B-4D99-87A4-BBF87A9572B3}" type="datetime1">
              <a:rPr lang="es-ES"/>
              <a:pPr/>
              <a:t>15/02/2011</a:t>
            </a:fld>
            <a:endParaRPr lang="es-ES"/>
          </a:p>
        </p:txBody>
      </p:sp>
      <p:sp>
        <p:nvSpPr>
          <p:cNvPr id="6" name="Rectangle 6"/>
          <p:cNvSpPr>
            <a:spLocks noGrp="1" noChangeArrowheads="1"/>
          </p:cNvSpPr>
          <p:nvPr>
            <p:ph type="sldNum" sz="quarter" idx="4"/>
          </p:nvPr>
        </p:nvSpPr>
        <p:spPr/>
        <p:txBody>
          <a:bodyPr/>
          <a:lstStyle/>
          <a:p>
            <a:fld id="{B42F821B-3E74-4AFC-B5BD-614679ACAD8F}" type="slidenum">
              <a:rPr lang="es-ES"/>
              <a:pPr/>
              <a:t>1</a:t>
            </a:fld>
            <a:endParaRPr lang="es-ES"/>
          </a:p>
        </p:txBody>
      </p:sp>
      <p:sp>
        <p:nvSpPr>
          <p:cNvPr id="2050" name="Rectangle 2"/>
          <p:cNvSpPr>
            <a:spLocks noGrp="1" noChangeArrowheads="1"/>
          </p:cNvSpPr>
          <p:nvPr>
            <p:ph type="ctrTitle"/>
          </p:nvPr>
        </p:nvSpPr>
        <p:spPr/>
        <p:txBody>
          <a:bodyPr/>
          <a:lstStyle/>
          <a:p>
            <a:r>
              <a:rPr lang="es-ES" b="1"/>
              <a:t>Qué debe tener un visitador médico?</a:t>
            </a:r>
          </a:p>
        </p:txBody>
      </p:sp>
      <p:sp>
        <p:nvSpPr>
          <p:cNvPr id="2051" name="Rectangle 3"/>
          <p:cNvSpPr>
            <a:spLocks noGrp="1" noChangeArrowheads="1"/>
          </p:cNvSpPr>
          <p:nvPr>
            <p:ph type="subTitle" idx="1"/>
          </p:nvPr>
        </p:nvSpPr>
        <p:spPr/>
        <p:txBody>
          <a:bodyPr/>
          <a:lstStyle/>
          <a:p>
            <a:r>
              <a:rPr lang="es-ES"/>
              <a:t>Alejandro Quintana, Gerente de Recursos Humanos de Roche. </a:t>
            </a:r>
          </a:p>
          <a:p>
            <a:r>
              <a:rPr lang="es-ES"/>
              <a:t>REVISTA DINERO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1"/>
          </p:nvPr>
        </p:nvSpPr>
        <p:spPr/>
        <p:txBody>
          <a:bodyPr/>
          <a:lstStyle/>
          <a:p>
            <a:fld id="{09B17A2D-350B-407B-A984-F4D282D83743}" type="slidenum">
              <a:rPr lang="es-ES"/>
              <a:pPr/>
              <a:t>10</a:t>
            </a:fld>
            <a:endParaRPr lang="es-ES"/>
          </a:p>
        </p:txBody>
      </p:sp>
      <p:sp>
        <p:nvSpPr>
          <p:cNvPr id="6" name="5 Marcador de fecha"/>
          <p:cNvSpPr>
            <a:spLocks noGrp="1"/>
          </p:cNvSpPr>
          <p:nvPr>
            <p:ph type="dt" sz="half" idx="12"/>
          </p:nvPr>
        </p:nvSpPr>
        <p:spPr/>
        <p:txBody>
          <a:bodyPr/>
          <a:lstStyle/>
          <a:p>
            <a:fld id="{AB647515-167C-4E93-855F-FD787A113860}" type="datetime1">
              <a:rPr lang="es-ES"/>
              <a:pPr/>
              <a:t>15/02/2011</a:t>
            </a:fld>
            <a:endParaRPr lang="es-ES"/>
          </a:p>
        </p:txBody>
      </p:sp>
      <p:sp>
        <p:nvSpPr>
          <p:cNvPr id="26626" name="Rectangle 2"/>
          <p:cNvSpPr>
            <a:spLocks noGrp="1" noChangeArrowheads="1"/>
          </p:cNvSpPr>
          <p:nvPr>
            <p:ph type="title"/>
          </p:nvPr>
        </p:nvSpPr>
        <p:spPr/>
        <p:txBody>
          <a:bodyPr/>
          <a:lstStyle/>
          <a:p>
            <a:endParaRPr lang="es-CO"/>
          </a:p>
        </p:txBody>
      </p:sp>
      <p:sp>
        <p:nvSpPr>
          <p:cNvPr id="26627" name="Rectangle 3"/>
          <p:cNvSpPr>
            <a:spLocks noGrp="1" noChangeArrowheads="1"/>
          </p:cNvSpPr>
          <p:nvPr>
            <p:ph type="body" idx="1"/>
          </p:nvPr>
        </p:nvSpPr>
        <p:spPr/>
        <p:txBody>
          <a:bodyPr/>
          <a:lstStyle/>
          <a:p>
            <a:pPr algn="just"/>
            <a:r>
              <a:rPr lang="es-ES"/>
              <a:t>Finalmente, las personas que ingresan a la profesión de visitador médico tienen entre 25 y 35 años, los que tienen más años es porque ya tienen mucho tiempo en el mercado y experiencia comprobada.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half" idx="2"/>
          </p:nvPr>
        </p:nvSpPr>
        <p:spPr/>
        <p:txBody>
          <a:bodyPr/>
          <a:lstStyle/>
          <a:p>
            <a:fld id="{23B6EC56-4BD8-4C8C-B704-D93AB4E6FBCC}" type="datetime1">
              <a:rPr lang="es-ES"/>
              <a:pPr/>
              <a:t>15/02/2011</a:t>
            </a:fld>
            <a:endParaRPr lang="es-ES"/>
          </a:p>
        </p:txBody>
      </p:sp>
      <p:sp>
        <p:nvSpPr>
          <p:cNvPr id="6" name="Rectangle 6"/>
          <p:cNvSpPr>
            <a:spLocks noGrp="1" noChangeArrowheads="1"/>
          </p:cNvSpPr>
          <p:nvPr>
            <p:ph type="sldNum" sz="quarter" idx="4"/>
          </p:nvPr>
        </p:nvSpPr>
        <p:spPr/>
        <p:txBody>
          <a:bodyPr/>
          <a:lstStyle/>
          <a:p>
            <a:fld id="{D4F26DA8-91B7-4177-ACA8-20CE13D4F28E}" type="slidenum">
              <a:rPr lang="es-ES"/>
              <a:pPr/>
              <a:t>11</a:t>
            </a:fld>
            <a:endParaRPr lang="es-ES"/>
          </a:p>
        </p:txBody>
      </p:sp>
      <p:sp>
        <p:nvSpPr>
          <p:cNvPr id="27653" name="Rectangle 5"/>
          <p:cNvSpPr>
            <a:spLocks noGrp="1" noChangeArrowheads="1"/>
          </p:cNvSpPr>
          <p:nvPr>
            <p:ph type="subTitle" idx="1"/>
          </p:nvPr>
        </p:nvSpPr>
        <p:spPr>
          <a:xfrm>
            <a:off x="2843213" y="4868863"/>
            <a:ext cx="5791200" cy="1447800"/>
          </a:xfrm>
        </p:spPr>
        <p:txBody>
          <a:bodyPr/>
          <a:lstStyle/>
          <a:p>
            <a:pPr algn="ctr"/>
            <a:r>
              <a:rPr lang="es-ES" dirty="0" smtClean="0"/>
              <a:t>FEBRERO 2011</a:t>
            </a:r>
            <a:endParaRPr lang="es-ES" dirty="0"/>
          </a:p>
        </p:txBody>
      </p:sp>
      <p:pic>
        <p:nvPicPr>
          <p:cNvPr id="8" name="7 Imagen" descr="logo"/>
          <p:cNvPicPr/>
          <p:nvPr/>
        </p:nvPicPr>
        <p:blipFill>
          <a:blip r:embed="rId2" cstate="print"/>
          <a:stretch>
            <a:fillRect/>
          </a:stretch>
        </p:blipFill>
        <p:spPr bwMode="auto">
          <a:xfrm>
            <a:off x="3000364" y="1285860"/>
            <a:ext cx="5357850" cy="2928958"/>
          </a:xfrm>
          <a:prstGeom prst="ellipse">
            <a:avLst/>
          </a:prstGeom>
          <a:ln w="190500" cap="rnd">
            <a:noFill/>
            <a:prstDash val="solid"/>
          </a:ln>
          <a:effectLst>
            <a:glow rad="228600">
              <a:schemeClr val="accent3">
                <a:satMod val="175000"/>
                <a:alpha val="40000"/>
              </a:schemeClr>
            </a:glow>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Marcador de número de diapositiva"/>
          <p:cNvSpPr>
            <a:spLocks noGrp="1"/>
          </p:cNvSpPr>
          <p:nvPr>
            <p:ph type="sldNum" sz="quarter" idx="11"/>
          </p:nvPr>
        </p:nvSpPr>
        <p:spPr/>
        <p:txBody>
          <a:bodyPr/>
          <a:lstStyle/>
          <a:p>
            <a:fld id="{F0E23AF0-CDDE-4ED5-9A38-BC8A534D8BF4}" type="slidenum">
              <a:rPr lang="es-ES"/>
              <a:pPr/>
              <a:t>2</a:t>
            </a:fld>
            <a:endParaRPr lang="es-ES"/>
          </a:p>
        </p:txBody>
      </p:sp>
      <p:sp>
        <p:nvSpPr>
          <p:cNvPr id="5" name="5 Marcador de fecha"/>
          <p:cNvSpPr>
            <a:spLocks noGrp="1"/>
          </p:cNvSpPr>
          <p:nvPr>
            <p:ph type="dt" sz="half" idx="12"/>
          </p:nvPr>
        </p:nvSpPr>
        <p:spPr/>
        <p:txBody>
          <a:bodyPr/>
          <a:lstStyle/>
          <a:p>
            <a:fld id="{4BB2D8C7-6205-4D17-892D-4954C20141BC}" type="datetime1">
              <a:rPr lang="es-ES"/>
              <a:pPr/>
              <a:t>15/02/2011</a:t>
            </a:fld>
            <a:endParaRPr lang="es-ES"/>
          </a:p>
        </p:txBody>
      </p:sp>
      <p:sp>
        <p:nvSpPr>
          <p:cNvPr id="13324" name="Rectangle 12"/>
          <p:cNvSpPr>
            <a:spLocks noGrp="1" noChangeArrowheads="1"/>
          </p:cNvSpPr>
          <p:nvPr>
            <p:ph type="body" idx="1"/>
          </p:nvPr>
        </p:nvSpPr>
        <p:spPr>
          <a:xfrm>
            <a:off x="1547813" y="1412875"/>
            <a:ext cx="7067550" cy="4114800"/>
          </a:xfrm>
        </p:spPr>
        <p:txBody>
          <a:bodyPr/>
          <a:lstStyle/>
          <a:p>
            <a:pPr algn="just">
              <a:lnSpc>
                <a:spcPct val="80000"/>
              </a:lnSpc>
            </a:pPr>
            <a:r>
              <a:rPr lang="es-ES" sz="2400"/>
              <a:t>La profesión ha cambiado y hoy en día los visitadores médicos tienen un </a:t>
            </a:r>
            <a:r>
              <a:rPr lang="es-ES" sz="2400" b="1">
                <a:solidFill>
                  <a:srgbClr val="00FF00"/>
                </a:solidFill>
              </a:rPr>
              <a:t>perfil más integral</a:t>
            </a:r>
            <a:r>
              <a:rPr lang="es-ES" sz="2400"/>
              <a:t> comparado con el de hace algunos años, deben ser jóvenes </a:t>
            </a:r>
            <a:r>
              <a:rPr lang="es-ES" sz="2400" b="1">
                <a:solidFill>
                  <a:srgbClr val="00FF00"/>
                </a:solidFill>
              </a:rPr>
              <a:t>dinámicos,</a:t>
            </a:r>
            <a:r>
              <a:rPr lang="es-ES" sz="2400"/>
              <a:t> con </a:t>
            </a:r>
            <a:r>
              <a:rPr lang="es-ES" sz="2400" b="1">
                <a:solidFill>
                  <a:srgbClr val="00FF00"/>
                </a:solidFill>
              </a:rPr>
              <a:t>alta capacidad de interacción y con alto nivel educativo</a:t>
            </a:r>
            <a:r>
              <a:rPr lang="es-ES" sz="2400" b="1"/>
              <a:t>.</a:t>
            </a:r>
            <a:r>
              <a:rPr lang="es-ES" sz="2400"/>
              <a:t> La razón principal es que los clientes no son sólo médicos, si no entidades organizadas como EPS, clínicas especializadas y hasta empresas privadas. “Antes teníamos una persona con excelente presentación personal y con la habilidad de repetir las características de los productos que estaba vendiendo”, dijo Quintana.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Marcador de número de diapositiva"/>
          <p:cNvSpPr>
            <a:spLocks noGrp="1"/>
          </p:cNvSpPr>
          <p:nvPr>
            <p:ph type="sldNum" sz="quarter" idx="11"/>
          </p:nvPr>
        </p:nvSpPr>
        <p:spPr/>
        <p:txBody>
          <a:bodyPr/>
          <a:lstStyle/>
          <a:p>
            <a:fld id="{FDFBC6C8-63F0-49C4-A1F6-C5FDAA3FA79A}" type="slidenum">
              <a:rPr lang="es-ES"/>
              <a:pPr/>
              <a:t>3</a:t>
            </a:fld>
            <a:endParaRPr lang="es-ES"/>
          </a:p>
        </p:txBody>
      </p:sp>
      <p:sp>
        <p:nvSpPr>
          <p:cNvPr id="5" name="5 Marcador de fecha"/>
          <p:cNvSpPr>
            <a:spLocks noGrp="1"/>
          </p:cNvSpPr>
          <p:nvPr>
            <p:ph type="dt" sz="half" idx="12"/>
          </p:nvPr>
        </p:nvSpPr>
        <p:spPr/>
        <p:txBody>
          <a:bodyPr/>
          <a:lstStyle/>
          <a:p>
            <a:fld id="{BD3A53BE-0B4A-434F-AE7B-75F8A54E7483}" type="datetime1">
              <a:rPr lang="es-ES"/>
              <a:pPr/>
              <a:t>15/02/2011</a:t>
            </a:fld>
            <a:endParaRPr lang="es-ES"/>
          </a:p>
        </p:txBody>
      </p:sp>
      <p:sp>
        <p:nvSpPr>
          <p:cNvPr id="19459" name="Rectangle 3"/>
          <p:cNvSpPr>
            <a:spLocks noGrp="1" noChangeArrowheads="1"/>
          </p:cNvSpPr>
          <p:nvPr>
            <p:ph type="body" idx="1"/>
          </p:nvPr>
        </p:nvSpPr>
        <p:spPr>
          <a:xfrm>
            <a:off x="1619250" y="981075"/>
            <a:ext cx="7010400" cy="4114800"/>
          </a:xfrm>
        </p:spPr>
        <p:txBody>
          <a:bodyPr/>
          <a:lstStyle/>
          <a:p>
            <a:pPr algn="just"/>
            <a:r>
              <a:rPr lang="es-ES" sz="2400"/>
              <a:t/>
            </a:r>
            <a:br>
              <a:rPr lang="es-ES" sz="2400"/>
            </a:br>
            <a:r>
              <a:rPr lang="es-ES" sz="2400">
                <a:solidFill>
                  <a:schemeClr val="tx1"/>
                </a:solidFill>
              </a:rPr>
              <a:t>La importancia de un visitador médico es que </a:t>
            </a:r>
            <a:r>
              <a:rPr lang="es-ES" sz="2400" b="1">
                <a:solidFill>
                  <a:srgbClr val="00FF00"/>
                </a:solidFill>
              </a:rPr>
              <a:t>no le vende</a:t>
            </a:r>
            <a:r>
              <a:rPr lang="es-ES" sz="2400">
                <a:solidFill>
                  <a:schemeClr val="tx1"/>
                </a:solidFill>
              </a:rPr>
              <a:t> al que consume el producto, si no al que lo medica. Por lo tanto, debe reflejar con hechos un conjunto de respuestas positivas en cualquier ámbito, tener </a:t>
            </a:r>
            <a:r>
              <a:rPr lang="es-ES" sz="2400" b="1">
                <a:solidFill>
                  <a:srgbClr val="00FF00"/>
                </a:solidFill>
              </a:rPr>
              <a:t>habilidades para</a:t>
            </a:r>
            <a:r>
              <a:rPr lang="es-ES" sz="2400">
                <a:solidFill>
                  <a:schemeClr val="tx1"/>
                </a:solidFill>
              </a:rPr>
              <a:t> </a:t>
            </a:r>
            <a:r>
              <a:rPr lang="es-ES" sz="2400" b="1">
                <a:solidFill>
                  <a:srgbClr val="00FF00"/>
                </a:solidFill>
              </a:rPr>
              <a:t>identificar posibles clientes, resolver objeciones, cerrar ventas y mantener un servicio.</a:t>
            </a:r>
            <a:r>
              <a:rPr lang="es-ES" sz="2400">
                <a:solidFill>
                  <a:schemeClr val="tx1"/>
                </a:solidFill>
              </a:rPr>
              <a:t> Adicionalmente, tiene que interactuar con personas en todos los niveles de las entidades.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Marcador de número de diapositiva"/>
          <p:cNvSpPr>
            <a:spLocks noGrp="1"/>
          </p:cNvSpPr>
          <p:nvPr>
            <p:ph type="sldNum" sz="quarter" idx="11"/>
          </p:nvPr>
        </p:nvSpPr>
        <p:spPr/>
        <p:txBody>
          <a:bodyPr/>
          <a:lstStyle/>
          <a:p>
            <a:fld id="{340A382B-C62C-4166-B7E2-EDD2DD31A427}" type="slidenum">
              <a:rPr lang="es-ES"/>
              <a:pPr/>
              <a:t>4</a:t>
            </a:fld>
            <a:endParaRPr lang="es-ES"/>
          </a:p>
        </p:txBody>
      </p:sp>
      <p:sp>
        <p:nvSpPr>
          <p:cNvPr id="5" name="5 Marcador de fecha"/>
          <p:cNvSpPr>
            <a:spLocks noGrp="1"/>
          </p:cNvSpPr>
          <p:nvPr>
            <p:ph type="dt" sz="half" idx="12"/>
          </p:nvPr>
        </p:nvSpPr>
        <p:spPr/>
        <p:txBody>
          <a:bodyPr/>
          <a:lstStyle/>
          <a:p>
            <a:fld id="{CEABA819-51C4-40B8-A5C8-5E6A2AF2405A}" type="datetime1">
              <a:rPr lang="es-ES"/>
              <a:pPr/>
              <a:t>15/02/2011</a:t>
            </a:fld>
            <a:endParaRPr lang="es-ES"/>
          </a:p>
        </p:txBody>
      </p:sp>
      <p:sp>
        <p:nvSpPr>
          <p:cNvPr id="20483" name="Rectangle 3"/>
          <p:cNvSpPr>
            <a:spLocks noGrp="1" noChangeArrowheads="1"/>
          </p:cNvSpPr>
          <p:nvPr>
            <p:ph type="body" idx="1"/>
          </p:nvPr>
        </p:nvSpPr>
        <p:spPr>
          <a:xfrm>
            <a:off x="1547813" y="1268413"/>
            <a:ext cx="7010400" cy="4114800"/>
          </a:xfrm>
        </p:spPr>
        <p:txBody>
          <a:bodyPr/>
          <a:lstStyle/>
          <a:p>
            <a:pPr algn="just"/>
            <a:r>
              <a:rPr lang="es-ES"/>
              <a:t>“Los laboratorios farmacéuticos tienen dificultades también por la regulación, por lo tanto debe ser una persona capaz de llegar al </a:t>
            </a:r>
            <a:r>
              <a:rPr lang="es-ES" b="1">
                <a:solidFill>
                  <a:srgbClr val="00FF00"/>
                </a:solidFill>
              </a:rPr>
              <a:t>médico correcto</a:t>
            </a:r>
            <a:r>
              <a:rPr lang="es-ES"/>
              <a:t>, con el </a:t>
            </a:r>
            <a:r>
              <a:rPr lang="es-ES" b="1">
                <a:solidFill>
                  <a:srgbClr val="00FF00"/>
                </a:solidFill>
              </a:rPr>
              <a:t>mensaje correcto,</a:t>
            </a:r>
            <a:r>
              <a:rPr lang="es-ES"/>
              <a:t> eso requiere una </a:t>
            </a:r>
            <a:r>
              <a:rPr lang="es-ES" b="1">
                <a:solidFill>
                  <a:srgbClr val="00FF00"/>
                </a:solidFill>
              </a:rPr>
              <a:t>habilidad de comunicación</a:t>
            </a:r>
            <a:r>
              <a:rPr lang="es-ES"/>
              <a:t> excepcional”, agregó Quintana.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Marcador de número de diapositiva"/>
          <p:cNvSpPr>
            <a:spLocks noGrp="1"/>
          </p:cNvSpPr>
          <p:nvPr>
            <p:ph type="sldNum" sz="quarter" idx="11"/>
          </p:nvPr>
        </p:nvSpPr>
        <p:spPr/>
        <p:txBody>
          <a:bodyPr/>
          <a:lstStyle/>
          <a:p>
            <a:fld id="{1DDCE525-6896-45FF-A366-DA8E92349485}" type="slidenum">
              <a:rPr lang="es-ES"/>
              <a:pPr/>
              <a:t>5</a:t>
            </a:fld>
            <a:endParaRPr lang="es-ES"/>
          </a:p>
        </p:txBody>
      </p:sp>
      <p:sp>
        <p:nvSpPr>
          <p:cNvPr id="5" name="5 Marcador de fecha"/>
          <p:cNvSpPr>
            <a:spLocks noGrp="1"/>
          </p:cNvSpPr>
          <p:nvPr>
            <p:ph type="dt" sz="half" idx="12"/>
          </p:nvPr>
        </p:nvSpPr>
        <p:spPr/>
        <p:txBody>
          <a:bodyPr/>
          <a:lstStyle/>
          <a:p>
            <a:fld id="{015C135B-1CC0-4BD8-BF25-22F697679C97}" type="datetime1">
              <a:rPr lang="es-ES"/>
              <a:pPr/>
              <a:t>15/02/2011</a:t>
            </a:fld>
            <a:endParaRPr lang="es-ES"/>
          </a:p>
        </p:txBody>
      </p:sp>
      <p:sp>
        <p:nvSpPr>
          <p:cNvPr id="21507" name="Rectangle 3"/>
          <p:cNvSpPr>
            <a:spLocks noGrp="1" noChangeArrowheads="1"/>
          </p:cNvSpPr>
          <p:nvPr>
            <p:ph type="body" idx="1"/>
          </p:nvPr>
        </p:nvSpPr>
        <p:spPr>
          <a:xfrm>
            <a:off x="1547813" y="1125538"/>
            <a:ext cx="7010400" cy="4114800"/>
          </a:xfrm>
        </p:spPr>
        <p:txBody>
          <a:bodyPr/>
          <a:lstStyle/>
          <a:p>
            <a:pPr algn="just">
              <a:lnSpc>
                <a:spcPct val="90000"/>
              </a:lnSpc>
            </a:pPr>
            <a:r>
              <a:rPr lang="es-ES" sz="2400"/>
              <a:t>El visitador médico debe entrar a </a:t>
            </a:r>
            <a:r>
              <a:rPr lang="es-ES" sz="2400" b="1">
                <a:solidFill>
                  <a:srgbClr val="00FF00"/>
                </a:solidFill>
              </a:rPr>
              <a:t>negociar</a:t>
            </a:r>
            <a:r>
              <a:rPr lang="es-ES" sz="2400"/>
              <a:t> con el comité técnico de las EPS, llegar a las instituciones y en algunas ocasiones entrara a negociar con el presidente de estas entidades.</a:t>
            </a:r>
          </a:p>
          <a:p>
            <a:pPr algn="just">
              <a:lnSpc>
                <a:spcPct val="90000"/>
              </a:lnSpc>
            </a:pPr>
            <a:r>
              <a:rPr lang="es-ES" sz="2400"/>
              <a:t> Por eso es que es necesario que el visitador médico esté en un </a:t>
            </a:r>
            <a:r>
              <a:rPr lang="es-ES" sz="2400" b="1">
                <a:solidFill>
                  <a:srgbClr val="00FF00"/>
                </a:solidFill>
              </a:rPr>
              <a:t>nivel educativo alto,</a:t>
            </a:r>
            <a:r>
              <a:rPr lang="es-ES" sz="2400"/>
              <a:t> para poder interactuar de una manera más fluida con el cliente. </a:t>
            </a:r>
            <a:r>
              <a:rPr lang="es-ES" sz="2400" b="1">
                <a:solidFill>
                  <a:srgbClr val="00FF00"/>
                </a:solidFill>
              </a:rPr>
              <a:t>“Siempre tienen que ser profesionales, entre mayor estructura educativa tenga la persona es mucho mejor para el laboratorio porque así lo exige el mercado</a:t>
            </a:r>
            <a:r>
              <a:rPr lang="es-ES" sz="2400"/>
              <a:t>”, dijo Quintana.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Marcador de número de diapositiva"/>
          <p:cNvSpPr>
            <a:spLocks noGrp="1"/>
          </p:cNvSpPr>
          <p:nvPr>
            <p:ph type="sldNum" sz="quarter" idx="11"/>
          </p:nvPr>
        </p:nvSpPr>
        <p:spPr/>
        <p:txBody>
          <a:bodyPr/>
          <a:lstStyle/>
          <a:p>
            <a:fld id="{9922FCF4-AA67-4490-A7B1-FD1E7767AFA3}" type="slidenum">
              <a:rPr lang="es-ES"/>
              <a:pPr/>
              <a:t>6</a:t>
            </a:fld>
            <a:endParaRPr lang="es-ES"/>
          </a:p>
        </p:txBody>
      </p:sp>
      <p:sp>
        <p:nvSpPr>
          <p:cNvPr id="5" name="5 Marcador de fecha"/>
          <p:cNvSpPr>
            <a:spLocks noGrp="1"/>
          </p:cNvSpPr>
          <p:nvPr>
            <p:ph type="dt" sz="half" idx="12"/>
          </p:nvPr>
        </p:nvSpPr>
        <p:spPr/>
        <p:txBody>
          <a:bodyPr/>
          <a:lstStyle/>
          <a:p>
            <a:fld id="{C8AA9029-36FA-4F93-8C07-6C4381FE3377}" type="datetime1">
              <a:rPr lang="es-ES"/>
              <a:pPr/>
              <a:t>15/02/2011</a:t>
            </a:fld>
            <a:endParaRPr lang="es-ES"/>
          </a:p>
        </p:txBody>
      </p:sp>
      <p:sp>
        <p:nvSpPr>
          <p:cNvPr id="22531" name="Rectangle 3"/>
          <p:cNvSpPr>
            <a:spLocks noGrp="1" noChangeArrowheads="1"/>
          </p:cNvSpPr>
          <p:nvPr>
            <p:ph type="body" idx="1"/>
          </p:nvPr>
        </p:nvSpPr>
        <p:spPr>
          <a:xfrm>
            <a:off x="1692275" y="1484313"/>
            <a:ext cx="7010400" cy="4114800"/>
          </a:xfrm>
        </p:spPr>
        <p:txBody>
          <a:bodyPr/>
          <a:lstStyle/>
          <a:p>
            <a:pPr algn="just"/>
            <a:r>
              <a:rPr lang="es-ES" sz="2400"/>
              <a:t>Otra negociación importante es la que tienen que llevar a cabo con el auditor de las entidades para quien la </a:t>
            </a:r>
            <a:r>
              <a:rPr lang="es-ES" sz="2400" b="1">
                <a:solidFill>
                  <a:srgbClr val="00FF00"/>
                </a:solidFill>
              </a:rPr>
              <a:t>parte fundamental es el costo,</a:t>
            </a:r>
            <a:r>
              <a:rPr lang="es-ES" sz="2400"/>
              <a:t> por eso es básico que el visitador médico tenga la </a:t>
            </a:r>
            <a:r>
              <a:rPr lang="es-ES" sz="2400" b="1">
                <a:solidFill>
                  <a:srgbClr val="00FF00"/>
                </a:solidFill>
              </a:rPr>
              <a:t>capacidad de negociación para explicar los beneficios de un medicamento independientemente del precio</a:t>
            </a:r>
            <a:r>
              <a:rPr lang="es-ES" sz="2400"/>
              <a:t>. “Creo que ese es el reto más importante al que se enfrenta un visitador médico”, agregó el directivo.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Marcador de número de diapositiva"/>
          <p:cNvSpPr>
            <a:spLocks noGrp="1"/>
          </p:cNvSpPr>
          <p:nvPr>
            <p:ph type="sldNum" sz="quarter" idx="11"/>
          </p:nvPr>
        </p:nvSpPr>
        <p:spPr/>
        <p:txBody>
          <a:bodyPr/>
          <a:lstStyle/>
          <a:p>
            <a:fld id="{57526D1A-487B-4F8B-967F-F0C54CCE5A17}" type="slidenum">
              <a:rPr lang="es-ES"/>
              <a:pPr/>
              <a:t>7</a:t>
            </a:fld>
            <a:endParaRPr lang="es-ES"/>
          </a:p>
        </p:txBody>
      </p:sp>
      <p:sp>
        <p:nvSpPr>
          <p:cNvPr id="5" name="5 Marcador de fecha"/>
          <p:cNvSpPr>
            <a:spLocks noGrp="1"/>
          </p:cNvSpPr>
          <p:nvPr>
            <p:ph type="dt" sz="half" idx="12"/>
          </p:nvPr>
        </p:nvSpPr>
        <p:spPr/>
        <p:txBody>
          <a:bodyPr/>
          <a:lstStyle/>
          <a:p>
            <a:fld id="{546AE250-2B37-406A-BD2E-E6A477F3AD78}" type="datetime1">
              <a:rPr lang="es-ES"/>
              <a:pPr/>
              <a:t>15/02/2011</a:t>
            </a:fld>
            <a:endParaRPr lang="es-ES"/>
          </a:p>
        </p:txBody>
      </p:sp>
      <p:sp>
        <p:nvSpPr>
          <p:cNvPr id="23555" name="Rectangle 3"/>
          <p:cNvSpPr>
            <a:spLocks noGrp="1" noChangeArrowheads="1"/>
          </p:cNvSpPr>
          <p:nvPr>
            <p:ph type="body" idx="1"/>
          </p:nvPr>
        </p:nvSpPr>
        <p:spPr>
          <a:xfrm>
            <a:off x="1500166" y="1500174"/>
            <a:ext cx="7010400" cy="4114800"/>
          </a:xfrm>
        </p:spPr>
        <p:txBody>
          <a:bodyPr/>
          <a:lstStyle/>
          <a:p>
            <a:pPr algn="just">
              <a:lnSpc>
                <a:spcPct val="80000"/>
              </a:lnSpc>
            </a:pPr>
            <a:r>
              <a:rPr lang="es-ES" sz="2400" dirty="0"/>
              <a:t>Aquí entra a jugar la </a:t>
            </a:r>
            <a:r>
              <a:rPr lang="es-ES" sz="2400" b="1" dirty="0">
                <a:solidFill>
                  <a:srgbClr val="00FF00"/>
                </a:solidFill>
              </a:rPr>
              <a:t>capacidad matemática</a:t>
            </a:r>
            <a:r>
              <a:rPr lang="es-ES" sz="2400" dirty="0"/>
              <a:t> del visitador médico, para hacerle caer en cuenta al auditor que en muchos casos un medicamento que al parecer es costoso, puede acarrearle a la clínica o EPS una cantidad de ahorros operativos importantes. </a:t>
            </a:r>
            <a:r>
              <a:rPr lang="es-ES" sz="2400" dirty="0">
                <a:solidFill>
                  <a:srgbClr val="00FF00"/>
                </a:solidFill>
              </a:rPr>
              <a:t>Por ejemplo, un medicamento que puede costas entre cinco y diez millones de pesos, al parecer es costoso, pero si evita que la persona esté 2 meses en la clínica, al final resulta mejor en términos de costos para la entidad. </a:t>
            </a:r>
            <a:br>
              <a:rPr lang="es-ES" sz="2400" dirty="0">
                <a:solidFill>
                  <a:srgbClr val="00FF00"/>
                </a:solidFill>
              </a:rPr>
            </a:br>
            <a:r>
              <a:rPr lang="es-ES" sz="2400" dirty="0">
                <a:solidFill>
                  <a:srgbClr val="00FF00"/>
                </a:solidFill>
              </a:rPr>
              <a:t/>
            </a:r>
            <a:br>
              <a:rPr lang="es-ES" sz="2400" dirty="0">
                <a:solidFill>
                  <a:srgbClr val="00FF00"/>
                </a:solidFill>
              </a:rPr>
            </a:br>
            <a:endParaRPr lang="es-ES" sz="2400" dirty="0">
              <a:solidFill>
                <a:srgbClr val="00FF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Marcador de número de diapositiva"/>
          <p:cNvSpPr>
            <a:spLocks noGrp="1"/>
          </p:cNvSpPr>
          <p:nvPr>
            <p:ph type="sldNum" sz="quarter" idx="11"/>
          </p:nvPr>
        </p:nvSpPr>
        <p:spPr/>
        <p:txBody>
          <a:bodyPr/>
          <a:lstStyle/>
          <a:p>
            <a:fld id="{9031D887-BA02-4DD0-9317-EB96ABF17F91}" type="slidenum">
              <a:rPr lang="es-ES"/>
              <a:pPr/>
              <a:t>8</a:t>
            </a:fld>
            <a:endParaRPr lang="es-ES"/>
          </a:p>
        </p:txBody>
      </p:sp>
      <p:sp>
        <p:nvSpPr>
          <p:cNvPr id="5" name="5 Marcador de fecha"/>
          <p:cNvSpPr>
            <a:spLocks noGrp="1"/>
          </p:cNvSpPr>
          <p:nvPr>
            <p:ph type="dt" sz="half" idx="12"/>
          </p:nvPr>
        </p:nvSpPr>
        <p:spPr/>
        <p:txBody>
          <a:bodyPr/>
          <a:lstStyle/>
          <a:p>
            <a:fld id="{4CD7DD7B-5167-47E7-9D04-C8B2A054DB22}" type="datetime1">
              <a:rPr lang="es-ES"/>
              <a:pPr/>
              <a:t>15/02/2011</a:t>
            </a:fld>
            <a:endParaRPr lang="es-ES"/>
          </a:p>
        </p:txBody>
      </p:sp>
      <p:sp>
        <p:nvSpPr>
          <p:cNvPr id="24579" name="Rectangle 3"/>
          <p:cNvSpPr>
            <a:spLocks noGrp="1" noChangeArrowheads="1"/>
          </p:cNvSpPr>
          <p:nvPr>
            <p:ph type="body" idx="1"/>
          </p:nvPr>
        </p:nvSpPr>
        <p:spPr/>
        <p:txBody>
          <a:bodyPr/>
          <a:lstStyle/>
          <a:p>
            <a:pPr algn="just"/>
            <a:r>
              <a:rPr lang="es-ES"/>
              <a:t>Por otro lado, no necesariamente tiene que ser médico, dentro del grupo de visitadores médicos de Roche hay ingenieros industriales, economistas, diseñadores gráficos, administradores, profesiones que aparentemente no tienen nada que ver con los medicamentos.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Marcador de número de diapositiva"/>
          <p:cNvSpPr>
            <a:spLocks noGrp="1"/>
          </p:cNvSpPr>
          <p:nvPr>
            <p:ph type="sldNum" sz="quarter" idx="11"/>
          </p:nvPr>
        </p:nvSpPr>
        <p:spPr/>
        <p:txBody>
          <a:bodyPr/>
          <a:lstStyle/>
          <a:p>
            <a:fld id="{CD47C9C0-F542-43BB-8E6B-82F977E74C7E}" type="slidenum">
              <a:rPr lang="es-ES"/>
              <a:pPr/>
              <a:t>9</a:t>
            </a:fld>
            <a:endParaRPr lang="es-ES"/>
          </a:p>
        </p:txBody>
      </p:sp>
      <p:sp>
        <p:nvSpPr>
          <p:cNvPr id="5" name="5 Marcador de fecha"/>
          <p:cNvSpPr>
            <a:spLocks noGrp="1"/>
          </p:cNvSpPr>
          <p:nvPr>
            <p:ph type="dt" sz="half" idx="12"/>
          </p:nvPr>
        </p:nvSpPr>
        <p:spPr/>
        <p:txBody>
          <a:bodyPr/>
          <a:lstStyle/>
          <a:p>
            <a:fld id="{441FBC21-F6CF-4747-A411-F3226F95A351}" type="datetime1">
              <a:rPr lang="es-ES"/>
              <a:pPr/>
              <a:t>15/02/2011</a:t>
            </a:fld>
            <a:endParaRPr lang="es-ES"/>
          </a:p>
        </p:txBody>
      </p:sp>
      <p:sp>
        <p:nvSpPr>
          <p:cNvPr id="25603" name="Rectangle 3"/>
          <p:cNvSpPr>
            <a:spLocks noGrp="1" noChangeArrowheads="1"/>
          </p:cNvSpPr>
          <p:nvPr>
            <p:ph type="body" idx="1"/>
          </p:nvPr>
        </p:nvSpPr>
        <p:spPr>
          <a:xfrm>
            <a:off x="1547813" y="1052513"/>
            <a:ext cx="7272337" cy="4114800"/>
          </a:xfrm>
        </p:spPr>
        <p:txBody>
          <a:bodyPr/>
          <a:lstStyle/>
          <a:p>
            <a:pPr algn="just">
              <a:lnSpc>
                <a:spcPct val="90000"/>
              </a:lnSpc>
            </a:pPr>
            <a:r>
              <a:rPr lang="es-ES"/>
              <a:t>En cuanto a </a:t>
            </a:r>
            <a:r>
              <a:rPr lang="es-ES" b="1">
                <a:solidFill>
                  <a:srgbClr val="00FF00"/>
                </a:solidFill>
              </a:rPr>
              <a:t>conocimientos, el visitador médico debe conocer la compañía, los productos, el mercado y las técnicas de ventas.</a:t>
            </a:r>
            <a:r>
              <a:rPr lang="es-ES"/>
              <a:t> “No sobra que tenga conocimientos en anatomía, ciencia y química. Aunque en realidad no es del todo necesario ya que hay un constante entrenamiento para los visitadores en los temas técnicos”, comentó el gerente de recursos humanos de Roche.  </a:t>
            </a:r>
          </a:p>
        </p:txBody>
      </p:sp>
    </p:spTree>
  </p:cSld>
  <p:clrMapOvr>
    <a:masterClrMapping/>
  </p:clrMapOvr>
</p:sld>
</file>

<file path=ppt/theme/theme1.xml><?xml version="1.0" encoding="utf-8"?>
<a:theme xmlns:a="http://schemas.openxmlformats.org/drawingml/2006/main" name="Cascada">
  <a:themeElements>
    <a:clrScheme name="Cascada 4">
      <a:dk1>
        <a:srgbClr val="FFFFCC"/>
      </a:dk1>
      <a:lt1>
        <a:srgbClr val="FFFFFF"/>
      </a:lt1>
      <a:dk2>
        <a:srgbClr val="000066"/>
      </a:dk2>
      <a:lt2>
        <a:srgbClr val="FFFFFF"/>
      </a:lt2>
      <a:accent1>
        <a:srgbClr val="0078F0"/>
      </a:accent1>
      <a:accent2>
        <a:srgbClr val="CCECFF"/>
      </a:accent2>
      <a:accent3>
        <a:srgbClr val="AAAAB8"/>
      </a:accent3>
      <a:accent4>
        <a:srgbClr val="DADADA"/>
      </a:accent4>
      <a:accent5>
        <a:srgbClr val="AABEF6"/>
      </a:accent5>
      <a:accent6>
        <a:srgbClr val="B9D6E7"/>
      </a:accent6>
      <a:hlink>
        <a:srgbClr val="3399FF"/>
      </a:hlink>
      <a:folHlink>
        <a:srgbClr val="FFCC00"/>
      </a:folHlink>
    </a:clrScheme>
    <a:fontScheme name="Cascad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scada 1">
        <a:dk1>
          <a:srgbClr val="C0C0C0"/>
        </a:dk1>
        <a:lt1>
          <a:srgbClr val="FFFFFF"/>
        </a:lt1>
        <a:dk2>
          <a:srgbClr val="000000"/>
        </a:dk2>
        <a:lt2>
          <a:srgbClr val="FFFFFF"/>
        </a:lt2>
        <a:accent1>
          <a:srgbClr val="FF3300"/>
        </a:accent1>
        <a:accent2>
          <a:srgbClr val="666699"/>
        </a:accent2>
        <a:accent3>
          <a:srgbClr val="AAAAAA"/>
        </a:accent3>
        <a:accent4>
          <a:srgbClr val="DADADA"/>
        </a:accent4>
        <a:accent5>
          <a:srgbClr val="FFADAA"/>
        </a:accent5>
        <a:accent6>
          <a:srgbClr val="5C5C8A"/>
        </a:accent6>
        <a:hlink>
          <a:srgbClr val="FFFF99"/>
        </a:hlink>
        <a:folHlink>
          <a:srgbClr val="FF9900"/>
        </a:folHlink>
      </a:clrScheme>
      <a:clrMap bg1="dk2" tx1="lt1" bg2="dk1" tx2="lt2" accent1="accent1" accent2="accent2" accent3="accent3" accent4="accent4" accent5="accent5" accent6="accent6" hlink="hlink" folHlink="folHlink"/>
    </a:extraClrScheme>
    <a:extraClrScheme>
      <a:clrScheme name="Cascada 2">
        <a:dk1>
          <a:srgbClr val="CC99FF"/>
        </a:dk1>
        <a:lt1>
          <a:srgbClr val="FFFFFF"/>
        </a:lt1>
        <a:dk2>
          <a:srgbClr val="400040"/>
        </a:dk2>
        <a:lt2>
          <a:srgbClr val="FFFFFF"/>
        </a:lt2>
        <a:accent1>
          <a:srgbClr val="FF66FF"/>
        </a:accent1>
        <a:accent2>
          <a:srgbClr val="CC00CC"/>
        </a:accent2>
        <a:accent3>
          <a:srgbClr val="AFAAAF"/>
        </a:accent3>
        <a:accent4>
          <a:srgbClr val="DADADA"/>
        </a:accent4>
        <a:accent5>
          <a:srgbClr val="FFB8FF"/>
        </a:accent5>
        <a:accent6>
          <a:srgbClr val="B900B9"/>
        </a:accent6>
        <a:hlink>
          <a:srgbClr val="FF7C80"/>
        </a:hlink>
        <a:folHlink>
          <a:srgbClr val="990099"/>
        </a:folHlink>
      </a:clrScheme>
      <a:clrMap bg1="dk2" tx1="lt1" bg2="dk1" tx2="lt2" accent1="accent1" accent2="accent2" accent3="accent3" accent4="accent4" accent5="accent5" accent6="accent6" hlink="hlink" folHlink="folHlink"/>
    </a:extraClrScheme>
    <a:extraClrScheme>
      <a:clrScheme name="Cascada 3">
        <a:dk1>
          <a:srgbClr val="CC99FF"/>
        </a:dk1>
        <a:lt1>
          <a:srgbClr val="FFFFFF"/>
        </a:lt1>
        <a:dk2>
          <a:srgbClr val="34022D"/>
        </a:dk2>
        <a:lt2>
          <a:srgbClr val="FFFFFF"/>
        </a:lt2>
        <a:accent1>
          <a:srgbClr val="775EC8"/>
        </a:accent1>
        <a:accent2>
          <a:srgbClr val="9933FF"/>
        </a:accent2>
        <a:accent3>
          <a:srgbClr val="AEAAAD"/>
        </a:accent3>
        <a:accent4>
          <a:srgbClr val="DADADA"/>
        </a:accent4>
        <a:accent5>
          <a:srgbClr val="BDB6E0"/>
        </a:accent5>
        <a:accent6>
          <a:srgbClr val="8A2DE7"/>
        </a:accent6>
        <a:hlink>
          <a:srgbClr val="993366"/>
        </a:hlink>
        <a:folHlink>
          <a:srgbClr val="969696"/>
        </a:folHlink>
      </a:clrScheme>
      <a:clrMap bg1="dk2" tx1="lt1" bg2="dk1" tx2="lt2" accent1="accent1" accent2="accent2" accent3="accent3" accent4="accent4" accent5="accent5" accent6="accent6" hlink="hlink" folHlink="folHlink"/>
    </a:extraClrScheme>
    <a:extraClrScheme>
      <a:clrScheme name="Cascada 4">
        <a:dk1>
          <a:srgbClr val="FFFFCC"/>
        </a:dk1>
        <a:lt1>
          <a:srgbClr val="FFFFFF"/>
        </a:lt1>
        <a:dk2>
          <a:srgbClr val="000066"/>
        </a:dk2>
        <a:lt2>
          <a:srgbClr val="FFFFFF"/>
        </a:lt2>
        <a:accent1>
          <a:srgbClr val="0078F0"/>
        </a:accent1>
        <a:accent2>
          <a:srgbClr val="CCECFF"/>
        </a:accent2>
        <a:accent3>
          <a:srgbClr val="AAAAB8"/>
        </a:accent3>
        <a:accent4>
          <a:srgbClr val="DADADA"/>
        </a:accent4>
        <a:accent5>
          <a:srgbClr val="AABEF6"/>
        </a:accent5>
        <a:accent6>
          <a:srgbClr val="B9D6E7"/>
        </a:accent6>
        <a:hlink>
          <a:srgbClr val="3399FF"/>
        </a:hlink>
        <a:folHlink>
          <a:srgbClr val="FFCC00"/>
        </a:folHlink>
      </a:clrScheme>
      <a:clrMap bg1="dk2" tx1="lt1" bg2="dk1" tx2="lt2" accent1="accent1" accent2="accent2" accent3="accent3" accent4="accent4" accent5="accent5" accent6="accent6" hlink="hlink" folHlink="folHlink"/>
    </a:extraClrScheme>
    <a:extraClrScheme>
      <a:clrScheme name="Cascada 5">
        <a:dk1>
          <a:srgbClr val="00FFFF"/>
        </a:dk1>
        <a:lt1>
          <a:srgbClr val="FFFFFF"/>
        </a:lt1>
        <a:dk2>
          <a:srgbClr val="4E009C"/>
        </a:dk2>
        <a:lt2>
          <a:srgbClr val="FFFFFF"/>
        </a:lt2>
        <a:accent1>
          <a:srgbClr val="00A8A4"/>
        </a:accent1>
        <a:accent2>
          <a:srgbClr val="3399FF"/>
        </a:accent2>
        <a:accent3>
          <a:srgbClr val="B2AACB"/>
        </a:accent3>
        <a:accent4>
          <a:srgbClr val="DADADA"/>
        </a:accent4>
        <a:accent5>
          <a:srgbClr val="AAD1CF"/>
        </a:accent5>
        <a:accent6>
          <a:srgbClr val="2D8A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ascada 6">
        <a:dk1>
          <a:srgbClr val="CCCC33"/>
        </a:dk1>
        <a:lt1>
          <a:srgbClr val="FFFFFF"/>
        </a:lt1>
        <a:dk2>
          <a:srgbClr val="003300"/>
        </a:dk2>
        <a:lt2>
          <a:srgbClr val="FFFFCC"/>
        </a:lt2>
        <a:accent1>
          <a:srgbClr val="008000"/>
        </a:accent1>
        <a:accent2>
          <a:srgbClr val="669900"/>
        </a:accent2>
        <a:accent3>
          <a:srgbClr val="AAADAA"/>
        </a:accent3>
        <a:accent4>
          <a:srgbClr val="DADADA"/>
        </a:accent4>
        <a:accent5>
          <a:srgbClr val="AAC0AA"/>
        </a:accent5>
        <a:accent6>
          <a:srgbClr val="5C8A00"/>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Cascada 7">
        <a:dk1>
          <a:srgbClr val="CCCC99"/>
        </a:dk1>
        <a:lt1>
          <a:srgbClr val="FFFFFF"/>
        </a:lt1>
        <a:dk2>
          <a:srgbClr val="800000"/>
        </a:dk2>
        <a:lt2>
          <a:srgbClr val="FFFFFF"/>
        </a:lt2>
        <a:accent1>
          <a:srgbClr val="CC9900"/>
        </a:accent1>
        <a:accent2>
          <a:srgbClr val="996633"/>
        </a:accent2>
        <a:accent3>
          <a:srgbClr val="C0AAAA"/>
        </a:accent3>
        <a:accent4>
          <a:srgbClr val="DADADA"/>
        </a:accent4>
        <a:accent5>
          <a:srgbClr val="E2CAAA"/>
        </a:accent5>
        <a:accent6>
          <a:srgbClr val="8A5C2D"/>
        </a:accent6>
        <a:hlink>
          <a:srgbClr val="FFFFCC"/>
        </a:hlink>
        <a:folHlink>
          <a:srgbClr val="DDD800"/>
        </a:folHlink>
      </a:clrScheme>
      <a:clrMap bg1="dk2" tx1="lt1" bg2="dk1" tx2="lt2" accent1="accent1" accent2="accent2" accent3="accent3" accent4="accent4" accent5="accent5" accent6="accent6" hlink="hlink" folHlink="folHlink"/>
    </a:extraClrScheme>
    <a:extraClrScheme>
      <a:clrScheme name="Cascada 8">
        <a:dk1>
          <a:srgbClr val="204162"/>
        </a:dk1>
        <a:lt1>
          <a:srgbClr val="FFFFFF"/>
        </a:lt1>
        <a:dk2>
          <a:srgbClr val="204162"/>
        </a:dk2>
        <a:lt2>
          <a:srgbClr val="003300"/>
        </a:lt2>
        <a:accent1>
          <a:srgbClr val="99CC00"/>
        </a:accent1>
        <a:accent2>
          <a:srgbClr val="336633"/>
        </a:accent2>
        <a:accent3>
          <a:srgbClr val="FFFFFF"/>
        </a:accent3>
        <a:accent4>
          <a:srgbClr val="1A3653"/>
        </a:accent4>
        <a:accent5>
          <a:srgbClr val="CAE2AA"/>
        </a:accent5>
        <a:accent6>
          <a:srgbClr val="2D5C2D"/>
        </a:accent6>
        <a:hlink>
          <a:srgbClr val="6666FF"/>
        </a:hlink>
        <a:folHlink>
          <a:srgbClr val="C5C248"/>
        </a:folHlink>
      </a:clrScheme>
      <a:clrMap bg1="lt1" tx1="dk1" bg2="lt2" tx2="dk2" accent1="accent1" accent2="accent2" accent3="accent3" accent4="accent4" accent5="accent5" accent6="accent6" hlink="hlink" folHlink="folHlink"/>
    </a:extraClrScheme>
    <a:extraClrScheme>
      <a:clrScheme name="Cascada 9">
        <a:dk1>
          <a:srgbClr val="000000"/>
        </a:dk1>
        <a:lt1>
          <a:srgbClr val="FFFFFF"/>
        </a:lt1>
        <a:dk2>
          <a:srgbClr val="1C1C34"/>
        </a:dk2>
        <a:lt2>
          <a:srgbClr val="000066"/>
        </a:lt2>
        <a:accent1>
          <a:srgbClr val="DDDDDD"/>
        </a:accent1>
        <a:accent2>
          <a:srgbClr val="6699CC"/>
        </a:accent2>
        <a:accent3>
          <a:srgbClr val="FFFFFF"/>
        </a:accent3>
        <a:accent4>
          <a:srgbClr val="000000"/>
        </a:accent4>
        <a:accent5>
          <a:srgbClr val="EBEBEB"/>
        </a:accent5>
        <a:accent6>
          <a:srgbClr val="5C8AB9"/>
        </a:accent6>
        <a:hlink>
          <a:srgbClr val="005A58"/>
        </a:hlink>
        <a:folHlink>
          <a:srgbClr val="808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Cascade</Template>
  <TotalTime>36</TotalTime>
  <Words>490</Words>
  <Application>Microsoft Office PowerPoint</Application>
  <PresentationFormat>Presentación en pantalla (4:3)</PresentationFormat>
  <Paragraphs>36</Paragraphs>
  <Slides>11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11</vt:i4>
      </vt:variant>
    </vt:vector>
  </HeadingPairs>
  <TitlesOfParts>
    <vt:vector size="15" baseType="lpstr">
      <vt:lpstr>Arial</vt:lpstr>
      <vt:lpstr>Times New Roman</vt:lpstr>
      <vt:lpstr>Wingdings</vt:lpstr>
      <vt:lpstr>Cascada</vt:lpstr>
      <vt:lpstr>Qué debe tener un visitador médico?</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vector>
  </TitlesOfParts>
  <Company>Windows uE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Qué debe tener un visitador médico?</dc:title>
  <dc:creator>USUARIO</dc:creator>
  <cp:lastModifiedBy>Jorge Jaramillo OPH</cp:lastModifiedBy>
  <cp:revision>3</cp:revision>
  <dcterms:created xsi:type="dcterms:W3CDTF">2010-08-11T15:16:37Z</dcterms:created>
  <dcterms:modified xsi:type="dcterms:W3CDTF">2011-02-15T14:27:37Z</dcterms:modified>
</cp:coreProperties>
</file>