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7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9" r:id="rId3"/>
    <p:sldMasterId id="2147483704" r:id="rId4"/>
    <p:sldMasterId id="2147483719" r:id="rId5"/>
    <p:sldMasterId id="2147483734" r:id="rId6"/>
    <p:sldMasterId id="2147483748" r:id="rId7"/>
    <p:sldMasterId id="2147483763" r:id="rId8"/>
  </p:sldMasterIdLst>
  <p:notesMasterIdLst>
    <p:notesMasterId r:id="rId11"/>
  </p:notesMasterIdLst>
  <p:handoutMasterIdLst>
    <p:handoutMasterId r:id="rId12"/>
  </p:handoutMasterIdLst>
  <p:sldIdLst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5263E-B50E-485F-9F3F-1D53A2889D8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B90F3-3129-4E58-B73D-712142AFB1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6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399DA-5099-4893-9459-DDF89BA2BFE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6EB2-50C3-4F53-91F4-DAD2AF6B165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5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96EB2-50C3-4F53-91F4-DAD2AF6B1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7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B985B538-0E66-41B9-8C84-1DFE4012A8FB}" type="datetime4">
              <a:rPr lang="en-US" altLang="fr-FR" sz="1800" smtClean="0">
                <a:solidFill>
                  <a:schemeClr val="bg1"/>
                </a:solidFill>
              </a:rPr>
              <a:pPr>
                <a:defRPr/>
              </a:pPr>
              <a:t>June 26, 2017</a:t>
            </a:fld>
            <a:endParaRPr lang="en-US" altLang="fr-FR" sz="1800" smtClean="0">
              <a:solidFill>
                <a:schemeClr val="bg1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4592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526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0666-5A2C-4C90-8870-07DDDE8B379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42844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6479D-9D04-4578-8BB7-52947E39D99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48642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D6990-5CFC-4FC0-B69D-B33EAE22198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61796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93F1-F568-4804-95A8-E3F5F8DA305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423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E838-A5E3-42D0-80BF-ED97B997CE1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1693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6EC9C-2752-4570-B7D9-B9D85C52754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018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69F9D-111B-40E1-A68A-E9DC037FDB3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85216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A02F-164F-42DA-9D32-BA0FC3EA5AE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664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CF06-E0D3-47E3-B44B-A0A36A1E802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887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521AE-21C5-491E-9368-FD13055492B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1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050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3400"/>
            <a:ext cx="6366933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2438400"/>
            <a:ext cx="3300589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9789" y="2438400"/>
            <a:ext cx="3302000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91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4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A451A45-CBF6-43C4-B36B-602C04BBDE72}" type="datetime4">
              <a:rPr lang="en-US" altLang="en-US" sz="1800" smtClean="0">
                <a:solidFill>
                  <a:srgbClr val="FFFFFF"/>
                </a:solidFill>
              </a:rPr>
              <a:pPr eaLnBrk="0" hangingPunct="0">
                <a:defRPr/>
              </a:pPr>
              <a:t>June 26, 2017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51306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7DABF6F-8691-42F6-9587-5A757E5C94C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57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1ACB575-B830-4F0F-B925-0ED87C232D0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436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41412B7-9061-4470-8532-8DAA4A0322A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586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5E78D44-BD21-447C-B234-3C48C6142FD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69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AA23CEA-04CF-4168-BACC-45EF03CD531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6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0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D67CE77-54D0-4BA0-93E2-47918990DDC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67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6A9FA6F-41E8-419E-893B-901029ABFB8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07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D2430A9-87B3-43CC-A441-DA741819198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738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8AB5AF8-35AA-4370-904A-4FE60567759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083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5B8B3A0-EAAD-47EB-91BB-7D4B8D36FD9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05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6D91FD9-D1BF-43D5-B53D-B726C2C81C6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853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9815C8F-C9E0-44D2-BA67-18389F57C9A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610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3400"/>
            <a:ext cx="6366933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2438400"/>
            <a:ext cx="3300589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9789" y="2438400"/>
            <a:ext cx="3302000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6428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A451A45-CBF6-43C4-B36B-602C04BBDE72}" type="datetime4">
              <a:rPr lang="en-US" altLang="en-US" sz="1800" smtClean="0">
                <a:solidFill>
                  <a:srgbClr val="FFFFFF"/>
                </a:solidFill>
              </a:rPr>
              <a:pPr eaLnBrk="0" hangingPunct="0">
                <a:defRPr/>
              </a:pPr>
              <a:t>June 26, 2017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39680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2BAFE2C-FE62-4A5A-ABDA-7670997E4B4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917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4C985D6-FAE6-448B-91A3-683235CEDB2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261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CFAD5CE-24DC-4650-AA39-82D8EE54BE5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6731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E73F48-E8CA-4E8D-9EA7-FE031CA1C98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00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4BFF42F-1A2E-45E0-A18F-9939292E940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908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C8EF30D-21DD-45F6-A6FA-72BF4CAB22F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3707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8D5B950-EF61-402F-A12B-631FF1582E8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6047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10BD782-8166-4179-BD0A-3B91BD39468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5031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2EAA5BE-BCD8-4AAE-A51E-50D22D5D431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252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3B2C7EB-95F0-4A2C-9195-9F77EBC5CCB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4387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3DA1C74-A78B-48D9-A354-E91ECFE1CF0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43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208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23E6081-7EE0-42A5-8A96-C6F3F6A8BEA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6643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3400"/>
            <a:ext cx="6366933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2438400"/>
            <a:ext cx="3300589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9789" y="2438400"/>
            <a:ext cx="3302000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849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A451A45-CBF6-43C4-B36B-602C04BBDE72}" type="datetime4">
              <a:rPr lang="en-US" altLang="en-US" sz="1800" smtClean="0">
                <a:solidFill>
                  <a:srgbClr val="FFFFFF"/>
                </a:solidFill>
              </a:rPr>
              <a:pPr eaLnBrk="0" hangingPunct="0">
                <a:defRPr/>
              </a:pPr>
              <a:t>June 26, 2017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31651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C3251EF-4029-464B-A0AA-F5925AFAF92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3491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C20A508-93F3-47E2-8BE7-FB5D73193C8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322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1325894-B7E8-4E51-AB1C-CFF4B0F9D25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10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36EF0A4-9D89-4F5E-9007-28FE1C8A444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7137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0CE9CBA-5FBB-41EE-B473-26BB5DB0F96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304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E8B4C7C-91FC-4EB1-8C2C-EADAAF69A8C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231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7FED39B-3268-499D-BB3B-111FAC76D36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75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465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05B4574-9232-45AF-97D0-B538ECD31F2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322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0C4128F-DF95-4E54-B9B2-629C2E1D08D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5380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7C329D3-29F7-4F3F-8A9E-B5A3D97C907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1878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3450166-DAF3-4293-B5BA-5867F215D27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5861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E69C89E-BA8F-4D5C-9140-E36868C5102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2495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3400"/>
            <a:ext cx="6366933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2438400"/>
            <a:ext cx="3300589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9789" y="2438400"/>
            <a:ext cx="3302000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220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A451A45-CBF6-43C4-B36B-602C04BBDE72}" type="datetime4">
              <a:rPr lang="en-US" altLang="en-US" sz="1800" smtClean="0">
                <a:solidFill>
                  <a:srgbClr val="FFFFFF"/>
                </a:solidFill>
              </a:rPr>
              <a:pPr eaLnBrk="0" hangingPunct="0">
                <a:defRPr/>
              </a:pPr>
              <a:t>June 26, 2017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947090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14F0A27-01F2-4EFB-BC03-9A0DAF5CF3C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223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DC49C27-1B53-4605-B81A-A897F3CBE12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46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DDC8C04-1F59-47B7-84AF-075F09B0A47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37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893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C31E5A5-4EFF-4158-91A4-A3B0B5C39CD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404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40B9F1F-6390-4B10-83A0-BF33D74F32F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9925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438BE71-FFFE-4D64-8EB6-00D81DDB07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5961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B6407B9-1628-4C2B-B0F4-CCCB44E760C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1942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852638B-CFDE-4052-AEA4-1BB02D87A71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7433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5779F6D-6B11-4E48-9169-F1CEB48856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7128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64BF98F-2282-43FE-9E0A-2D18ED83104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9364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40C71F9-1B6E-4A60-A294-8398296C249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6105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3FE7C07-3F50-47B2-BA62-76177DCA11C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4057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3400"/>
            <a:ext cx="6366933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2438400"/>
            <a:ext cx="3300589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9789" y="2438400"/>
            <a:ext cx="3302000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443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968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B985B538-0E66-41B9-8C84-1DFE4012A8FB}" type="datetime4">
              <a:rPr lang="en-US" altLang="fr-FR" sz="1800" smtClean="0">
                <a:solidFill>
                  <a:srgbClr val="FFFFFF"/>
                </a:solidFill>
              </a:rPr>
              <a:pPr>
                <a:defRPr/>
              </a:pPr>
              <a:t>June 26, 2017</a:t>
            </a:fld>
            <a:endParaRPr lang="en-US" altLang="fr-FR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986155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C6F4D-224D-4DC0-8784-BFFE33233D2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6745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023F3-0805-48F9-8576-A3712DDC14A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063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4D5AA-FC57-4D89-8184-D82EBE3C7B8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433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37168-3411-4D45-BD70-46585B1B05E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8992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AD00-5EB2-4DB6-8DA6-617F52477EC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8491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E182-C40B-4B65-A792-3F146C50FA3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7266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055A-B060-4B15-BF58-4D092DDCDF6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073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217D-42C0-46C1-9A6A-F593F394829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1144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EFB6-7195-4A0E-B33A-07B75629A39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7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73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F5258-F238-4CB9-9CB7-2A452807569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8125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F31F-344F-4EDB-8F47-0702E059DE9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5460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6C89-4F96-46C7-845E-80D4F4D1BB4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8667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A451A45-CBF6-43C4-B36B-602C04BBDE72}" type="datetime4">
              <a:rPr lang="en-US" altLang="en-US" sz="1800" smtClean="0">
                <a:solidFill>
                  <a:srgbClr val="FFFFFF"/>
                </a:solidFill>
              </a:rPr>
              <a:pPr eaLnBrk="0" hangingPunct="0">
                <a:defRPr/>
              </a:pPr>
              <a:t>June 26, 2017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793927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C79D4BD-93EB-4CE5-9916-B38BBB3EE7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3491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D5DB6B1-E62D-4E28-A06E-50254FA5025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3393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384376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075D9EC-E3E9-4C1B-8B33-26CB3CFA27E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5430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0" y="0"/>
            <a:ext cx="7288494" cy="7647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7AE8C81-457D-4254-9DF2-F3BF3F0BDC8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87352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86B470F-7A6C-46C2-B960-309C76B7FD5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8318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2CF4F50-5E4F-443A-A1A6-150E60698BE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22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4340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BCD7FA7-8279-4107-BB64-58CF72D7DA0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57004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668AFEA-0C58-4A0A-922D-C9DEDA57463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5056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745CEFF-1F3B-4072-BFCF-BFF6F97426E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5745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81700" y="190500"/>
            <a:ext cx="1943100" cy="5753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" y="190500"/>
            <a:ext cx="5676900" cy="5753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657F0A5-0472-448A-AF48-56D0E819EA6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05118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0" y="1600200"/>
            <a:ext cx="4876800" cy="4343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E013E14-8052-4C42-A180-AD4B5D94E17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8065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90500"/>
            <a:ext cx="6477000" cy="533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2362200" cy="4343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7CA6A60-DA86-4F68-ACA3-A04C49D3EC86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1172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3400"/>
            <a:ext cx="6366933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2438400"/>
            <a:ext cx="3300589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9789" y="2438400"/>
            <a:ext cx="3302000" cy="33909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7050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13"/>
          <p:cNvSpPr txBox="1">
            <a:spLocks noChangeArrowheads="1"/>
          </p:cNvSpPr>
          <p:nvPr/>
        </p:nvSpPr>
        <p:spPr bwMode="auto">
          <a:xfrm>
            <a:off x="5588000" y="62865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A451A45-CBF6-43C4-B36B-602C04BBDE72}" type="datetime4">
              <a:rPr lang="en-US" altLang="en-US" sz="1800" smtClean="0">
                <a:solidFill>
                  <a:srgbClr val="FFFFFF"/>
                </a:solidFill>
              </a:rPr>
              <a:pPr eaLnBrk="0" hangingPunct="0">
                <a:defRPr/>
              </a:pPr>
              <a:t>June 26, 2017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Imag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56313"/>
            <a:ext cx="12684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>
            <a:spLocks/>
          </p:cNvSpPr>
          <p:nvPr userDrawn="1"/>
        </p:nvSpPr>
        <p:spPr bwMode="auto">
          <a:xfrm>
            <a:off x="-19050" y="0"/>
            <a:ext cx="3511550" cy="6858000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90600"/>
            <a:ext cx="5945832" cy="2160240"/>
          </a:xfrm>
        </p:spPr>
        <p:txBody>
          <a:bodyPr anchor="t"/>
          <a:lstStyle>
            <a:lvl1pPr>
              <a:defRPr sz="3600" b="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1066800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362888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48897456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6550"/>
            <a:ext cx="5596161" cy="4343400"/>
          </a:xfrm>
        </p:spPr>
        <p:txBody>
          <a:bodyPr/>
          <a:lstStyle>
            <a:lvl1pPr>
              <a:defRPr>
                <a:solidFill>
                  <a:srgbClr val="362888"/>
                </a:solidFill>
              </a:defRPr>
            </a:lvl1pPr>
            <a:lvl2pPr>
              <a:defRPr>
                <a:solidFill>
                  <a:srgbClr val="362888"/>
                </a:solidFill>
              </a:defRPr>
            </a:lvl2pPr>
            <a:lvl3pPr>
              <a:defRPr>
                <a:solidFill>
                  <a:srgbClr val="362888"/>
                </a:solidFill>
              </a:defRPr>
            </a:lvl3pPr>
            <a:lvl4pPr>
              <a:defRPr>
                <a:solidFill>
                  <a:srgbClr val="362888"/>
                </a:solidFill>
              </a:defRPr>
            </a:lvl4pPr>
            <a:lvl5pPr>
              <a:defRPr>
                <a:solidFill>
                  <a:srgbClr val="362888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5314-FEB3-4810-B8AE-0310311CD07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0099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2F0DB-97B0-4D52-A370-BE5D331A0E2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33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ea typeface="ＭＳ Ｐゴシック"/>
              <a:cs typeface="ＭＳ Ｐゴシック"/>
            </a:endParaRPr>
          </a:p>
        </p:txBody>
      </p:sp>
      <p:sp>
        <p:nvSpPr>
          <p:cNvPr id="1029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fld id="{36913D6F-D018-4717-B800-9492A6F6716C}" type="slidenum">
              <a:rPr lang="en-US" smtClean="0"/>
              <a:t>‹N°›</a:t>
            </a:fld>
            <a:endParaRPr 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/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2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053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04C69AB-1E81-421C-842B-CBFE4309E0F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2057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077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34BDBCA8-6747-4689-8E6E-1FD78287CB2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3081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101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B9C1C68-E365-40EC-8249-B024227046F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4105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125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3186C6F3-F508-4412-9916-03608689ABE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5129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149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649CC6-2322-4887-900D-9F64F8A053E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6153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173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7EEC208-1559-430E-B296-78DD5D11520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7177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275" y="190500"/>
            <a:ext cx="7553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1028" name="Forme libre 7"/>
          <p:cNvSpPr>
            <a:spLocks/>
          </p:cNvSpPr>
          <p:nvPr/>
        </p:nvSpPr>
        <p:spPr bwMode="auto">
          <a:xfrm>
            <a:off x="0" y="6297613"/>
            <a:ext cx="1223963" cy="560387"/>
          </a:xfrm>
          <a:custGeom>
            <a:avLst/>
            <a:gdLst>
              <a:gd name="T0" fmla="*/ 4763 w 771"/>
              <a:gd name="T1" fmla="*/ 876300 h 552"/>
              <a:gd name="T2" fmla="*/ 0 w 771"/>
              <a:gd name="T3" fmla="*/ 0 h 552"/>
              <a:gd name="T4" fmla="*/ 444500 w 771"/>
              <a:gd name="T5" fmla="*/ 296863 h 552"/>
              <a:gd name="T6" fmla="*/ 1223963 w 771"/>
              <a:gd name="T7" fmla="*/ 876300 h 552"/>
              <a:gd name="T8" fmla="*/ 4763 w 771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552">
                <a:moveTo>
                  <a:pt x="3" y="552"/>
                </a:moveTo>
                <a:cubicBezTo>
                  <a:pt x="3" y="552"/>
                  <a:pt x="0" y="264"/>
                  <a:pt x="0" y="0"/>
                </a:cubicBezTo>
                <a:cubicBezTo>
                  <a:pt x="192" y="88"/>
                  <a:pt x="280" y="187"/>
                  <a:pt x="280" y="187"/>
                </a:cubicBezTo>
                <a:cubicBezTo>
                  <a:pt x="392" y="297"/>
                  <a:pt x="480" y="485"/>
                  <a:pt x="771" y="552"/>
                </a:cubicBezTo>
                <a:cubicBezTo>
                  <a:pt x="387" y="552"/>
                  <a:pt x="3" y="552"/>
                  <a:pt x="3" y="552"/>
                </a:cubicBezTo>
                <a:close/>
              </a:path>
            </a:pathLst>
          </a:custGeom>
          <a:solidFill>
            <a:srgbClr val="362888"/>
          </a:solidFill>
          <a:ln w="9525">
            <a:solidFill>
              <a:srgbClr val="18119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n>
                <a:solidFill>
                  <a:srgbClr val="391690"/>
                </a:solidFill>
              </a:ln>
              <a:solidFill>
                <a:srgbClr val="8E183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197" name="Trait 9"/>
          <p:cNvSpPr>
            <a:spLocks noChangeShapeType="1"/>
          </p:cNvSpPr>
          <p:nvPr/>
        </p:nvSpPr>
        <p:spPr bwMode="auto">
          <a:xfrm>
            <a:off x="-19050" y="825500"/>
            <a:ext cx="9163050" cy="0"/>
          </a:xfrm>
          <a:prstGeom prst="line">
            <a:avLst/>
          </a:prstGeom>
          <a:noFill/>
          <a:ln w="31750">
            <a:solidFill>
              <a:srgbClr val="1811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477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D7DEA88-8409-42B6-B045-58A16221042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2" name="ZoneTexte 2"/>
          <p:cNvSpPr txBox="1">
            <a:spLocks noChangeArrowheads="1"/>
          </p:cNvSpPr>
          <p:nvPr/>
        </p:nvSpPr>
        <p:spPr bwMode="auto">
          <a:xfrm>
            <a:off x="2700338" y="6378575"/>
            <a:ext cx="40322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endParaRPr lang="fr-FR" smtClean="0">
              <a:solidFill>
                <a:srgbClr val="8E183C"/>
              </a:solidFill>
            </a:endParaRPr>
          </a:p>
        </p:txBody>
      </p:sp>
      <p:sp>
        <p:nvSpPr>
          <p:cNvPr id="1033" name="ZoneTexte 3"/>
          <p:cNvSpPr txBox="1">
            <a:spLocks noChangeArrowheads="1"/>
          </p:cNvSpPr>
          <p:nvPr/>
        </p:nvSpPr>
        <p:spPr bwMode="auto">
          <a:xfrm>
            <a:off x="2209800" y="6336268"/>
            <a:ext cx="50403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>
              <a:defRPr/>
            </a:pPr>
            <a:r>
              <a:rPr lang="fr-FR" sz="1800" dirty="0" smtClean="0">
                <a:ln>
                  <a:solidFill>
                    <a:srgbClr val="391690"/>
                  </a:solidFill>
                </a:ln>
                <a:solidFill>
                  <a:srgbClr val="362888"/>
                </a:solidFill>
              </a:rPr>
              <a:t>http://www.centre-muraz.bf</a:t>
            </a:r>
          </a:p>
        </p:txBody>
      </p:sp>
      <p:pic>
        <p:nvPicPr>
          <p:cNvPr id="8201" name="Image 6" descr="C:\JEREMI\Animation\attachments_logo_grdformat\LOGO-M.5pdf.pdf-OK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6230938"/>
            <a:ext cx="9334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+mj-lt"/>
          <a:ea typeface="ＭＳ Ｐゴシック" pitchFamily="34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62888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E183C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4pPr>
      <a:lvl5pPr marL="1752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362888"/>
          </a:solidFill>
          <a:latin typeface="+mn-lt"/>
          <a:ea typeface="ＭＳ Ｐゴシック" pitchFamily="34" charset="-128"/>
          <a:cs typeface="ＭＳ Ｐゴシック"/>
        </a:defRPr>
      </a:lvl5pPr>
      <a:lvl6pPr marL="2209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6pPr>
      <a:lvl7pPr marL="2667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7pPr>
      <a:lvl8pPr marL="3124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8pPr>
      <a:lvl9pPr marL="3581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8E183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7740352" cy="1440160"/>
          </a:xfrm>
        </p:spPr>
        <p:txBody>
          <a:bodyPr/>
          <a:lstStyle/>
          <a:p>
            <a:pPr algn="ctr"/>
            <a:r>
              <a:rPr lang="fr-FR" b="1" dirty="0" smtClean="0"/>
              <a:t>Title of the document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45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90500"/>
            <a:ext cx="7553325" cy="533400"/>
          </a:xfrm>
        </p:spPr>
        <p:txBody>
          <a:bodyPr/>
          <a:lstStyle/>
          <a:p>
            <a:r>
              <a:rPr lang="fr-FR" dirty="0" smtClean="0"/>
              <a:t>Title f the frame 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Modèle AFRICSanté3">
  <a:themeElements>
    <a:clrScheme name="Modèle par défaut 1">
      <a:dk1>
        <a:srgbClr val="8E183C"/>
      </a:dk1>
      <a:lt1>
        <a:srgbClr val="FFFFFF"/>
      </a:lt1>
      <a:dk2>
        <a:srgbClr val="8E183C"/>
      </a:dk2>
      <a:lt2>
        <a:srgbClr val="808080"/>
      </a:lt2>
      <a:accent1>
        <a:srgbClr val="EE3028"/>
      </a:accent1>
      <a:accent2>
        <a:srgbClr val="8E183C"/>
      </a:accent2>
      <a:accent3>
        <a:srgbClr val="FFFFFF"/>
      </a:accent3>
      <a:accent4>
        <a:srgbClr val="781332"/>
      </a:accent4>
      <a:accent5>
        <a:srgbClr val="F5ADAC"/>
      </a:accent5>
      <a:accent6>
        <a:srgbClr val="801535"/>
      </a:accent6>
      <a:hlink>
        <a:srgbClr val="D62922"/>
      </a:hlink>
      <a:folHlink>
        <a:srgbClr val="A71C46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èle par défaut 1">
        <a:dk1>
          <a:srgbClr val="8E183C"/>
        </a:dk1>
        <a:lt1>
          <a:srgbClr val="FFFFFF"/>
        </a:lt1>
        <a:dk2>
          <a:srgbClr val="8E183C"/>
        </a:dk2>
        <a:lt2>
          <a:srgbClr val="808080"/>
        </a:lt2>
        <a:accent1>
          <a:srgbClr val="EE3028"/>
        </a:accent1>
        <a:accent2>
          <a:srgbClr val="8E183C"/>
        </a:accent2>
        <a:accent3>
          <a:srgbClr val="FFFFFF"/>
        </a:accent3>
        <a:accent4>
          <a:srgbClr val="781332"/>
        </a:accent4>
        <a:accent5>
          <a:srgbClr val="F5ADAC"/>
        </a:accent5>
        <a:accent6>
          <a:srgbClr val="801535"/>
        </a:accent6>
        <a:hlink>
          <a:srgbClr val="D62922"/>
        </a:hlink>
        <a:folHlink>
          <a:srgbClr val="A71C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presentation_muraz</Template>
  <TotalTime>4</TotalTime>
  <Words>10</Words>
  <Application>Microsoft Office PowerPoint</Application>
  <PresentationFormat>Affichage à l'écran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ＭＳ Ｐゴシック</vt:lpstr>
      <vt:lpstr>Arial</vt:lpstr>
      <vt:lpstr>Calibri</vt:lpstr>
      <vt:lpstr>Times</vt:lpstr>
      <vt:lpstr>Modèle AFRICSanté3</vt:lpstr>
      <vt:lpstr>2_Modèle AFRICSanté3</vt:lpstr>
      <vt:lpstr>5_Modèle AFRICSanté3</vt:lpstr>
      <vt:lpstr>6_Modèle AFRICSanté3</vt:lpstr>
      <vt:lpstr>7_Modèle AFRICSanté3</vt:lpstr>
      <vt:lpstr>8_Modèle AFRICSanté3</vt:lpstr>
      <vt:lpstr>9_Modèle AFRICSanté3</vt:lpstr>
      <vt:lpstr>4_Modèle AFRICSanté3</vt:lpstr>
      <vt:lpstr>Présentation PowerPoint</vt:lpstr>
      <vt:lpstr>Title f the frame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 DICKO Amadou</dc:creator>
  <cp:lastModifiedBy>Dr DICKO Amadou</cp:lastModifiedBy>
  <cp:revision>4</cp:revision>
  <dcterms:created xsi:type="dcterms:W3CDTF">2016-11-24T16:23:00Z</dcterms:created>
  <dcterms:modified xsi:type="dcterms:W3CDTF">2017-06-26T18:03:32Z</dcterms:modified>
</cp:coreProperties>
</file>