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17A67-868B-45A6-A7A3-B7932EB31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D0B52-54D3-4186-8ABD-6D2F1C37D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1405F-FC21-4D7C-A23B-74ADCD41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0DF-DD35-4E4B-9B23-C19E2DB7437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00D7D-79F1-40CC-A670-A4B41C49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89312-E12C-4773-A287-C020DA7C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65A8-29C5-483C-9CAB-83A31B13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2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0BC0-E4BD-4270-90C2-1B700CD8C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EFB84-4A28-4A70-A332-02DE3653D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9FC7-865D-4D46-B9CD-29CCF3F3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0DF-DD35-4E4B-9B23-C19E2DB7437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D34AE-C8E0-4762-9B78-8C4103AA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24454-D796-489F-8AA6-4470DFC3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65A8-29C5-483C-9CAB-83A31B13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1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DBC94-DA9E-4217-9A8C-8E5BA3A39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E77E3-317A-4944-896B-5AC22DF56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DC8E8-324E-41D4-A017-B319F2711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0DF-DD35-4E4B-9B23-C19E2DB7437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ADB2F-FFF4-44F7-A333-6399866E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78FE5-3682-4C68-8C94-C7E7F0A8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65A8-29C5-483C-9CAB-83A31B13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0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02B1A-D12F-4857-A9AE-FE92ED50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F6835-3158-4C03-8316-4DE704CDD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4268A-ED7B-4F82-B2E0-AA76F93B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0DF-DD35-4E4B-9B23-C19E2DB7437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6D37C-88DA-4460-857D-4C8274AB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15B3F-A52F-4DCF-957A-5B170E7A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65A8-29C5-483C-9CAB-83A31B13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3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42D-062A-4996-9A20-8042BFC8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E3C9D-735E-44F6-BA38-AD572D634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67B02-2D26-4231-9F24-0B66B17BC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0DF-DD35-4E4B-9B23-C19E2DB7437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6B5E0-AC8F-40CE-A3D5-677515EE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0C0C7-F334-40A6-A994-1E4D1A67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65A8-29C5-483C-9CAB-83A31B13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9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EEF7-514A-41B7-BE10-E22FA597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1964E-BEB7-4B5C-840D-8477FC174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F0E7B-2F06-4C5F-BC21-D09EEC6E5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9EEDD-2364-4D0E-93B1-9DEEBAD7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0DF-DD35-4E4B-9B23-C19E2DB7437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CE83B-3B59-489C-B54E-FE2F6281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7D137-E213-479A-9829-4391C22B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65A8-29C5-483C-9CAB-83A31B13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9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7822-7C97-463B-A8E2-F5475977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C4C57-21C3-47B3-8CF7-BE233BCCA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871B9-B000-4BED-835C-21FEBBD2E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D73FA-989B-490D-BE3C-4D10B6AAC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A8847-C7E6-4963-9193-2D333B421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E51A39-F1C6-494E-B48B-F6FAC006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0DF-DD35-4E4B-9B23-C19E2DB7437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9ACE9B-5B9D-456D-8688-FDD1C664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EC692-E62E-4317-BA5D-E3E9D455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65A8-29C5-483C-9CAB-83A31B13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8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B612-6DCE-4D6E-8844-E4581196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4366B-658A-4570-8D8C-0C491AB2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0DF-DD35-4E4B-9B23-C19E2DB7437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AC9F0-F9E9-49DD-A629-1647D82F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6BCFB-1F7D-4BB3-BC98-ED63F020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65A8-29C5-483C-9CAB-83A31B13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06682-2FE4-42C0-85B1-A06A0C22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0DF-DD35-4E4B-9B23-C19E2DB7437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95D951-6999-436F-827E-B1F3D69E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6307E-600A-4956-8878-7A76460F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65A8-29C5-483C-9CAB-83A31B13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8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29A3-977B-49E9-A3D2-B6851C7E4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DEA61-9B3D-430A-9203-DA65EF5B3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D672B-609C-414C-9791-DA162D524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76C77-F498-4FD7-8A97-966DB41D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0DF-DD35-4E4B-9B23-C19E2DB7437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4D669-AE44-403D-9B88-1754B557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1CA31-A5AE-4333-A793-D54BF508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65A8-29C5-483C-9CAB-83A31B13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4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67C6-7ACD-4D12-BB18-7A129700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E4F27-C88C-49C9-B1BF-200F51E9E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88592-DB4A-4DB1-9DC0-15F34320C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FDF83-0B7E-4748-842A-BB092591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0DF-DD35-4E4B-9B23-C19E2DB7437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28B8E-8573-4534-99EB-A4B8D3781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6C1B4-6CB9-4402-917F-0DAB4BBA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65A8-29C5-483C-9CAB-83A31B13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7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4B4B0-A15B-4B05-8A73-533C4067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10A76-CA93-470D-8E83-700101677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9C5D9-E086-47E7-9C08-89D05F9DB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70DF-DD35-4E4B-9B23-C19E2DB7437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3EA61-344F-4AEB-BA6E-3E1FE4B8F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E0141-3DA0-4B11-899A-1977F123B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B65A8-29C5-483C-9CAB-83A31B138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6ECDDDB-0502-4CBB-8272-AC22CF78A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8" t="17984" r="54390" b="52558"/>
          <a:stretch/>
        </p:blipFill>
        <p:spPr>
          <a:xfrm>
            <a:off x="942888" y="1842621"/>
            <a:ext cx="5848462" cy="2527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91F9EE-8692-45BF-A87D-3EFE0C4B71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3" t="16527" r="50805" b="67752"/>
          <a:stretch/>
        </p:blipFill>
        <p:spPr>
          <a:xfrm>
            <a:off x="6806108" y="1842622"/>
            <a:ext cx="5285471" cy="1078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B42B9D-7CCD-4AD6-A9DE-4BB4F3F6F267}"/>
              </a:ext>
            </a:extLst>
          </p:cNvPr>
          <p:cNvCxnSpPr>
            <a:cxnSpLocks/>
          </p:cNvCxnSpPr>
          <p:nvPr/>
        </p:nvCxnSpPr>
        <p:spPr>
          <a:xfrm>
            <a:off x="2160996" y="2573079"/>
            <a:ext cx="5009076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9A58E4A-A9BB-4C75-B5D8-6CB54533E701}"/>
              </a:ext>
            </a:extLst>
          </p:cNvPr>
          <p:cNvSpPr txBox="1"/>
          <p:nvPr/>
        </p:nvSpPr>
        <p:spPr>
          <a:xfrm>
            <a:off x="7205084" y="3205043"/>
            <a:ext cx="441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Fastq</a:t>
            </a:r>
            <a:r>
              <a:rPr lang="en-US" dirty="0"/>
              <a:t> files: RAW SEQUENCING READS</a:t>
            </a:r>
          </a:p>
          <a:p>
            <a:r>
              <a:rPr lang="en-US" dirty="0"/>
              <a:t>2 samples (index , cell barcodes, cDNA reads)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449A9A-2B82-4B4E-8BF8-1EE3C4CC0468}"/>
              </a:ext>
            </a:extLst>
          </p:cNvPr>
          <p:cNvSpPr/>
          <p:nvPr/>
        </p:nvSpPr>
        <p:spPr>
          <a:xfrm>
            <a:off x="1034828" y="2920764"/>
            <a:ext cx="5791533" cy="634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40314D2B-4944-4668-B763-0765F48F1CE6}"/>
              </a:ext>
            </a:extLst>
          </p:cNvPr>
          <p:cNvSpPr/>
          <p:nvPr/>
        </p:nvSpPr>
        <p:spPr>
          <a:xfrm>
            <a:off x="6904257" y="2997679"/>
            <a:ext cx="265815" cy="7840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7282ED-FD33-48AB-8D70-FFA67CE8D149}"/>
              </a:ext>
            </a:extLst>
          </p:cNvPr>
          <p:cNvSpPr/>
          <p:nvPr/>
        </p:nvSpPr>
        <p:spPr>
          <a:xfrm>
            <a:off x="1049003" y="3572894"/>
            <a:ext cx="5791533" cy="634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9BAB56-EEA3-4205-B383-3A4385C49361}"/>
              </a:ext>
            </a:extLst>
          </p:cNvPr>
          <p:cNvSpPr txBox="1"/>
          <p:nvPr/>
        </p:nvSpPr>
        <p:spPr>
          <a:xfrm>
            <a:off x="92283" y="3095079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08B189-A232-4EB9-A1E7-9847259CFCCA}"/>
              </a:ext>
            </a:extLst>
          </p:cNvPr>
          <p:cNvSpPr txBox="1"/>
          <p:nvPr/>
        </p:nvSpPr>
        <p:spPr>
          <a:xfrm>
            <a:off x="53165" y="366670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8B313D-2713-44E7-A0D0-FFFD7C1C2AF0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10751145" y="2521687"/>
            <a:ext cx="471962" cy="2067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7819ABB-959D-4181-A95E-AA3451A99099}"/>
              </a:ext>
            </a:extLst>
          </p:cNvPr>
          <p:cNvSpPr txBox="1"/>
          <p:nvPr/>
        </p:nvSpPr>
        <p:spPr>
          <a:xfrm>
            <a:off x="11223107" y="2405223"/>
            <a:ext cx="786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</a:t>
            </a:r>
          </a:p>
          <a:p>
            <a:r>
              <a:rPr lang="en-US" dirty="0"/>
              <a:t>folder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9B1C74D-E4F8-48C7-9BD0-7EB13632F717}"/>
              </a:ext>
            </a:extLst>
          </p:cNvPr>
          <p:cNvCxnSpPr>
            <a:cxnSpLocks/>
          </p:cNvCxnSpPr>
          <p:nvPr/>
        </p:nvCxnSpPr>
        <p:spPr>
          <a:xfrm flipH="1">
            <a:off x="1950930" y="2843879"/>
            <a:ext cx="42013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A7563D8-C906-4FC6-A7E5-595EBC544F04}"/>
              </a:ext>
            </a:extLst>
          </p:cNvPr>
          <p:cNvSpPr txBox="1"/>
          <p:nvPr/>
        </p:nvSpPr>
        <p:spPr>
          <a:xfrm>
            <a:off x="2294051" y="2646184"/>
            <a:ext cx="151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folder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E922F7-0501-48E8-8308-DCB5733FF01C}"/>
              </a:ext>
            </a:extLst>
          </p:cNvPr>
          <p:cNvSpPr txBox="1"/>
          <p:nvPr/>
        </p:nvSpPr>
        <p:spPr>
          <a:xfrm>
            <a:off x="520995" y="1403498"/>
            <a:ext cx="443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Goal: </a:t>
            </a:r>
            <a:r>
              <a:rPr lang="en-US" dirty="0" err="1"/>
              <a:t>analayze</a:t>
            </a:r>
            <a:r>
              <a:rPr lang="en-US" dirty="0"/>
              <a:t> single cell RNA </a:t>
            </a:r>
            <a:r>
              <a:rPr lang="en-US" dirty="0" err="1"/>
              <a:t>seuqncing</a:t>
            </a:r>
            <a:r>
              <a:rPr lang="en-US" dirty="0"/>
              <a:t>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AED49-F253-4499-9FC8-B53A503A692E}"/>
              </a:ext>
            </a:extLst>
          </p:cNvPr>
          <p:cNvSpPr txBox="1"/>
          <p:nvPr/>
        </p:nvSpPr>
        <p:spPr>
          <a:xfrm>
            <a:off x="489098" y="4508205"/>
            <a:ext cx="5731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 problems: Files not recognized as single cell data?</a:t>
            </a:r>
          </a:p>
          <a:p>
            <a:r>
              <a:rPr lang="en-US" dirty="0"/>
              <a:t>		 </a:t>
            </a:r>
            <a:r>
              <a:rPr lang="en-US" dirty="0" err="1"/>
              <a:t>Fastq</a:t>
            </a:r>
            <a:r>
              <a:rPr lang="en-US" dirty="0"/>
              <a:t> files not formatted correctly?</a:t>
            </a:r>
          </a:p>
        </p:txBody>
      </p:sp>
    </p:spTree>
    <p:extLst>
      <p:ext uri="{BB962C8B-B14F-4D97-AF65-F5344CB8AC3E}">
        <p14:creationId xmlns:p14="http://schemas.microsoft.com/office/powerpoint/2010/main" val="159170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8EEF988-E655-44C3-B97F-99FACC1A2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9" t="16993" r="51061" b="56744"/>
          <a:stretch/>
        </p:blipFill>
        <p:spPr>
          <a:xfrm>
            <a:off x="6488673" y="1432545"/>
            <a:ext cx="5067014" cy="18010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39671D1-180D-4AE9-BF1E-0C4927E9B1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47" t="18295" r="45315" b="28527"/>
          <a:stretch/>
        </p:blipFill>
        <p:spPr>
          <a:xfrm>
            <a:off x="581379" y="1410143"/>
            <a:ext cx="5795875" cy="3646967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7133BD9-2137-4142-A50A-3C63A24D6ABD}"/>
              </a:ext>
            </a:extLst>
          </p:cNvPr>
          <p:cNvCxnSpPr>
            <a:cxnSpLocks/>
          </p:cNvCxnSpPr>
          <p:nvPr/>
        </p:nvCxnSpPr>
        <p:spPr>
          <a:xfrm flipV="1">
            <a:off x="1533672" y="2141398"/>
            <a:ext cx="5009076" cy="425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1D625A83-75F9-4D8E-B16C-D39286EC82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80" t="18678" r="52098" b="57829"/>
          <a:stretch/>
        </p:blipFill>
        <p:spPr>
          <a:xfrm>
            <a:off x="6647511" y="3430027"/>
            <a:ext cx="4879646" cy="1611172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3850EB0-F094-4F46-B98F-307777ED4267}"/>
              </a:ext>
            </a:extLst>
          </p:cNvPr>
          <p:cNvCxnSpPr>
            <a:cxnSpLocks/>
          </p:cNvCxnSpPr>
          <p:nvPr/>
        </p:nvCxnSpPr>
        <p:spPr>
          <a:xfrm>
            <a:off x="7985051" y="2162664"/>
            <a:ext cx="1363062" cy="1219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04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51B2F-2AD7-4BF8-8419-9F15281A0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18788" r="53068" b="47071"/>
          <a:stretch/>
        </p:blipFill>
        <p:spPr>
          <a:xfrm>
            <a:off x="152400" y="942109"/>
            <a:ext cx="7253961" cy="3532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060D82-F754-49A1-BBBD-8B4CCD27E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02" t="17576" r="32614" b="69697"/>
          <a:stretch/>
        </p:blipFill>
        <p:spPr>
          <a:xfrm>
            <a:off x="7695092" y="1648689"/>
            <a:ext cx="3277707" cy="87283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7051D65-BC4E-4BA8-B0C0-EF02C9CC08FE}"/>
              </a:ext>
            </a:extLst>
          </p:cNvPr>
          <p:cNvCxnSpPr>
            <a:cxnSpLocks/>
          </p:cNvCxnSpPr>
          <p:nvPr/>
        </p:nvCxnSpPr>
        <p:spPr>
          <a:xfrm flipH="1" flipV="1">
            <a:off x="8575965" y="2521526"/>
            <a:ext cx="578668" cy="6906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6103416-DFAD-4B26-9EF3-8943E99F8C7E}"/>
              </a:ext>
            </a:extLst>
          </p:cNvPr>
          <p:cNvSpPr txBox="1"/>
          <p:nvPr/>
        </p:nvSpPr>
        <p:spPr>
          <a:xfrm>
            <a:off x="7577122" y="3212138"/>
            <a:ext cx="3689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Only two </a:t>
            </a:r>
          </a:p>
          <a:p>
            <a:pPr algn="ctr"/>
            <a:r>
              <a:rPr lang="en-US" dirty="0"/>
              <a:t>Groups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Should be thousands of groups/cells?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70ECA-EAFE-4617-9191-DFAD76107108}"/>
              </a:ext>
            </a:extLst>
          </p:cNvPr>
          <p:cNvSpPr txBox="1"/>
          <p:nvPr/>
        </p:nvSpPr>
        <p:spPr>
          <a:xfrm>
            <a:off x="152400" y="4797217"/>
            <a:ext cx="1137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Potential solution</a:t>
            </a:r>
            <a:r>
              <a:rPr lang="en-US" dirty="0"/>
              <a:t>: Can </a:t>
            </a:r>
            <a:r>
              <a:rPr lang="en-US" dirty="0" err="1"/>
              <a:t>Altanalyze</a:t>
            </a:r>
            <a:r>
              <a:rPr lang="en-US" dirty="0"/>
              <a:t> combine 3 input </a:t>
            </a:r>
            <a:r>
              <a:rPr lang="en-US" dirty="0" err="1"/>
              <a:t>fastq</a:t>
            </a:r>
            <a:r>
              <a:rPr lang="en-US" dirty="0"/>
              <a:t> files into matrix table of genes(rows) x cells(columns) x counts?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53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90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E</dc:creator>
  <cp:lastModifiedBy>B E</cp:lastModifiedBy>
  <cp:revision>5</cp:revision>
  <dcterms:created xsi:type="dcterms:W3CDTF">2020-07-02T12:53:48Z</dcterms:created>
  <dcterms:modified xsi:type="dcterms:W3CDTF">2020-07-02T14:02:55Z</dcterms:modified>
</cp:coreProperties>
</file>