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261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964D-FCBE-4098-96B1-97CB28DCD4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ACB9-1A2D-4341-8126-64D7DC4C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1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964D-FCBE-4098-96B1-97CB28DCD4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ACB9-1A2D-4341-8126-64D7DC4C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3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964D-FCBE-4098-96B1-97CB28DCD4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ACB9-1A2D-4341-8126-64D7DC4C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9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964D-FCBE-4098-96B1-97CB28DCD4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ACB9-1A2D-4341-8126-64D7DC4C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0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964D-FCBE-4098-96B1-97CB28DCD4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ACB9-1A2D-4341-8126-64D7DC4C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2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964D-FCBE-4098-96B1-97CB28DCD4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ACB9-1A2D-4341-8126-64D7DC4C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964D-FCBE-4098-96B1-97CB28DCD4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ACB9-1A2D-4341-8126-64D7DC4C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3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964D-FCBE-4098-96B1-97CB28DCD4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ACB9-1A2D-4341-8126-64D7DC4C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7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964D-FCBE-4098-96B1-97CB28DCD4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ACB9-1A2D-4341-8126-64D7DC4C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9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964D-FCBE-4098-96B1-97CB28DCD4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ACB9-1A2D-4341-8126-64D7DC4C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3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964D-FCBE-4098-96B1-97CB28DCD4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ACB9-1A2D-4341-8126-64D7DC4C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7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964D-FCBE-4098-96B1-97CB28DCD4B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1ACB9-1A2D-4341-8126-64D7DC4CF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8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93405"/>
            <a:ext cx="11564897" cy="61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6871"/>
            <a:ext cx="10700240" cy="57897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49687" y="4691270"/>
            <a:ext cx="884583" cy="526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624391" y="5409524"/>
            <a:ext cx="884583" cy="526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0586" y="6021307"/>
            <a:ext cx="954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Keep saying new to add each network, note if you do not list a strength it will assume it is 1</a:t>
            </a:r>
          </a:p>
          <a:p>
            <a:r>
              <a:rPr lang="en-US" dirty="0" smtClean="0"/>
              <a:t>When all networks are listed click next</a:t>
            </a:r>
            <a:endParaRPr lang="en-US" dirty="0"/>
          </a:p>
        </p:txBody>
      </p:sp>
      <p:cxnSp>
        <p:nvCxnSpPr>
          <p:cNvPr id="7" name="Straight Arrow Connector 6"/>
          <p:cNvCxnSpPr>
            <a:endCxn id="3" idx="3"/>
          </p:cNvCxnSpPr>
          <p:nvPr/>
        </p:nvCxnSpPr>
        <p:spPr>
          <a:xfrm flipV="1">
            <a:off x="3419061" y="5140899"/>
            <a:ext cx="1660170" cy="912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93096" y="5961673"/>
            <a:ext cx="5610026" cy="548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1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" y="161261"/>
            <a:ext cx="12071126" cy="65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Carley</dc:creator>
  <cp:lastModifiedBy>Kathleen Carley</cp:lastModifiedBy>
  <cp:revision>3</cp:revision>
  <dcterms:created xsi:type="dcterms:W3CDTF">2021-06-15T20:35:19Z</dcterms:created>
  <dcterms:modified xsi:type="dcterms:W3CDTF">2021-06-15T20:54:37Z</dcterms:modified>
</cp:coreProperties>
</file>