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2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9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2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4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25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6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8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1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0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6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7B56-0E9B-F144-8566-DA16840009A7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A23C7-5493-9143-9DC0-6FF1B03D3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81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9-02 at 10.38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0"/>
            <a:ext cx="848669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2568" y="182997"/>
            <a:ext cx="363351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The transcript we were interrogating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1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2 at 10.39.1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"/>
            <a:ext cx="9144000" cy="630470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>
            <a:off x="4302125" y="3381375"/>
            <a:ext cx="1666875" cy="539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69000" y="3206749"/>
            <a:ext cx="26542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c.1711G&gt;A p.E571K is at codon GAA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0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9-02 at 10.42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62"/>
            <a:ext cx="9144000" cy="4542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0921" y="5178343"/>
            <a:ext cx="6305688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Discrepancy in the alignment of amino acids. Here GAA codes for phenylalanine rather than glutamic acid, but in fact GAA should code for glutamic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9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43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</dc:creator>
  <cp:lastModifiedBy>Hannah</cp:lastModifiedBy>
  <cp:revision>3</cp:revision>
  <cp:lastPrinted>2014-09-02T15:46:39Z</cp:lastPrinted>
  <dcterms:created xsi:type="dcterms:W3CDTF">2014-09-02T15:39:32Z</dcterms:created>
  <dcterms:modified xsi:type="dcterms:W3CDTF">2014-09-02T15:46:48Z</dcterms:modified>
</cp:coreProperties>
</file>