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1"/>
  </p:notesMasterIdLst>
  <p:sldIdLst>
    <p:sldId id="256" r:id="rId3"/>
    <p:sldId id="274" r:id="rId4"/>
    <p:sldId id="275" r:id="rId5"/>
    <p:sldId id="264" r:id="rId6"/>
    <p:sldId id="265" r:id="rId7"/>
    <p:sldId id="270" r:id="rId8"/>
    <p:sldId id="273" r:id="rId9"/>
    <p:sldId id="27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83B708-8B3A-4721-B557-45A5C48DABDB}" type="doc">
      <dgm:prSet loTypeId="urn:microsoft.com/office/officeart/2005/8/layout/lProcess2" loCatId="list" qsTypeId="urn:microsoft.com/office/officeart/2005/8/quickstyle/simple1" qsCatId="simple" csTypeId="urn:microsoft.com/office/officeart/2005/8/colors/accent5_1" csCatId="accent5" phldr="1"/>
      <dgm:spPr/>
      <dgm:t>
        <a:bodyPr/>
        <a:lstStyle/>
        <a:p>
          <a:endParaRPr lang="en-US"/>
        </a:p>
      </dgm:t>
    </dgm:pt>
    <dgm:pt modelId="{B2B554CC-371A-4B45-8DE6-350841AD96CD}">
      <dgm:prSet phldrT="[Text]" custT="1"/>
      <dgm:spPr/>
      <dgm:t>
        <a:bodyPr/>
        <a:lstStyle/>
        <a:p>
          <a:r>
            <a:rPr lang="en-US" sz="2800" b="1" i="0" u="none" strike="noStrike" cap="none" dirty="0" smtClean="0">
              <a:solidFill>
                <a:srgbClr val="00355F"/>
              </a:solidFill>
              <a:latin typeface="Montserrat"/>
              <a:ea typeface="+mn-ea"/>
              <a:cs typeface="Mongolian Baiti" panose="03000500000000000000" pitchFamily="66" charset="0"/>
            </a:rPr>
            <a:t>Business </a:t>
          </a:r>
          <a:r>
            <a:rPr lang="en-US" sz="2800" b="1" i="0" u="none" strike="noStrike" cap="none" dirty="0" smtClean="0">
              <a:solidFill>
                <a:srgbClr val="00355F"/>
              </a:solidFill>
              <a:latin typeface="Montserrat"/>
              <a:ea typeface="+mn-ea"/>
              <a:cs typeface="Mongolian Baiti" panose="03000500000000000000" pitchFamily="66" charset="0"/>
              <a:sym typeface="Montserrat Light"/>
            </a:rPr>
            <a:t>Challenge</a:t>
          </a:r>
          <a:endParaRPr lang="en-US" sz="2800" b="1" i="0" u="none" strike="noStrike" cap="none" dirty="0">
            <a:solidFill>
              <a:srgbClr val="00355F"/>
            </a:solidFill>
            <a:latin typeface="Montserrat"/>
            <a:ea typeface="+mn-ea"/>
            <a:cs typeface="Mongolian Baiti" panose="03000500000000000000" pitchFamily="66" charset="0"/>
            <a:sym typeface="Montserrat Light"/>
          </a:endParaRPr>
        </a:p>
      </dgm:t>
    </dgm:pt>
    <dgm:pt modelId="{7E7C4E48-5DA1-43CA-9D96-2BF47FC95834}" type="parTrans" cxnId="{8CBA48A2-CC17-4FE3-94EA-7399CBC010F2}">
      <dgm:prSet/>
      <dgm:spPr/>
      <dgm:t>
        <a:bodyPr/>
        <a:lstStyle/>
        <a:p>
          <a:endParaRPr lang="en-US">
            <a:latin typeface="Montserrat"/>
          </a:endParaRPr>
        </a:p>
      </dgm:t>
    </dgm:pt>
    <dgm:pt modelId="{3B7914D1-3E7B-4568-8878-055F9DDCB69A}" type="sibTrans" cxnId="{8CBA48A2-CC17-4FE3-94EA-7399CBC010F2}">
      <dgm:prSet/>
      <dgm:spPr/>
      <dgm:t>
        <a:bodyPr/>
        <a:lstStyle/>
        <a:p>
          <a:endParaRPr lang="en-US">
            <a:latin typeface="Montserrat"/>
          </a:endParaRPr>
        </a:p>
      </dgm:t>
    </dgm:pt>
    <dgm:pt modelId="{D8B0B0CA-23F9-4729-83F7-2124551119F3}">
      <dgm:prSet phldrT="[Text]" custT="1"/>
      <dgm:spPr/>
      <dgm:t>
        <a:bodyPr/>
        <a:lstStyle/>
        <a:p>
          <a:pPr algn="l"/>
          <a:r>
            <a:rPr lang="en-GB" sz="1300" dirty="0" smtClean="0">
              <a:latin typeface="Montserrat"/>
              <a:ea typeface="+mn-ea"/>
              <a:cs typeface="Calibri" panose="020F0502020204030204" pitchFamily="34" charset="0"/>
              <a:sym typeface="Arial"/>
            </a:rPr>
            <a:t>Multiple vendors providing consensus based pricing services, each having their own bespoke template requirements.</a:t>
          </a:r>
          <a:endParaRPr lang="en-GB" sz="1300" dirty="0" smtClean="0">
            <a:latin typeface="Montserrat"/>
            <a:ea typeface="+mn-ea"/>
            <a:cs typeface="Mongolian Baiti" panose="03000500000000000000" pitchFamily="66" charset="0"/>
            <a:sym typeface="Arial"/>
          </a:endParaRPr>
        </a:p>
      </dgm:t>
    </dgm:pt>
    <dgm:pt modelId="{8B3BDC43-EEC4-4770-A739-69715A162A1B}" type="parTrans" cxnId="{EE5A0190-1FC1-4A24-9844-5CE7FE13782A}">
      <dgm:prSet/>
      <dgm:spPr/>
      <dgm:t>
        <a:bodyPr/>
        <a:lstStyle/>
        <a:p>
          <a:endParaRPr lang="en-US">
            <a:latin typeface="Montserrat"/>
          </a:endParaRPr>
        </a:p>
      </dgm:t>
    </dgm:pt>
    <dgm:pt modelId="{9F352540-E0F1-487B-9545-5F46C4080F0B}" type="sibTrans" cxnId="{EE5A0190-1FC1-4A24-9844-5CE7FE13782A}">
      <dgm:prSet/>
      <dgm:spPr/>
      <dgm:t>
        <a:bodyPr/>
        <a:lstStyle/>
        <a:p>
          <a:endParaRPr lang="en-US">
            <a:latin typeface="Montserrat"/>
          </a:endParaRPr>
        </a:p>
      </dgm:t>
    </dgm:pt>
    <dgm:pt modelId="{23F61781-89AA-4678-ACA6-8BE9D758AD50}">
      <dgm:prSet phldrT="[Text]" custT="1"/>
      <dgm:spPr/>
      <dgm:t>
        <a:bodyPr/>
        <a:lstStyle/>
        <a:p>
          <a:r>
            <a:rPr lang="en-US" sz="2800" b="1" i="0" u="none" strike="noStrike" cap="none" dirty="0" smtClean="0">
              <a:solidFill>
                <a:srgbClr val="00355F"/>
              </a:solidFill>
              <a:latin typeface="Montserrat"/>
              <a:ea typeface="+mn-ea"/>
              <a:cs typeface="Mongolian Baiti" panose="03000500000000000000" pitchFamily="66" charset="0"/>
            </a:rPr>
            <a:t>Proposed</a:t>
          </a:r>
          <a:r>
            <a:rPr lang="en-US" sz="2800" i="0" u="none" dirty="0" smtClean="0">
              <a:latin typeface="Montserrat"/>
            </a:rPr>
            <a:t> </a:t>
          </a:r>
          <a:r>
            <a:rPr lang="en-US" sz="2800" b="1" i="0" u="none" strike="noStrike" cap="none" dirty="0" smtClean="0">
              <a:solidFill>
                <a:srgbClr val="00355F"/>
              </a:solidFill>
              <a:latin typeface="Montserrat"/>
              <a:ea typeface="+mn-ea"/>
              <a:cs typeface="Mongolian Baiti" panose="03000500000000000000" pitchFamily="66" charset="0"/>
            </a:rPr>
            <a:t>Solution</a:t>
          </a:r>
          <a:endParaRPr lang="en-US" sz="2800" b="1" i="0" u="none" strike="noStrike" cap="none" dirty="0">
            <a:solidFill>
              <a:srgbClr val="00355F"/>
            </a:solidFill>
            <a:latin typeface="Montserrat"/>
            <a:ea typeface="+mn-ea"/>
            <a:cs typeface="Mongolian Baiti" panose="03000500000000000000" pitchFamily="66" charset="0"/>
          </a:endParaRPr>
        </a:p>
      </dgm:t>
    </dgm:pt>
    <dgm:pt modelId="{FAADB2FA-393B-4D15-A5AA-EF13C088818D}" type="parTrans" cxnId="{3B87D541-43F1-42A8-A13D-69AB4E72DAAA}">
      <dgm:prSet/>
      <dgm:spPr/>
      <dgm:t>
        <a:bodyPr/>
        <a:lstStyle/>
        <a:p>
          <a:endParaRPr lang="en-US">
            <a:latin typeface="Montserrat"/>
          </a:endParaRPr>
        </a:p>
      </dgm:t>
    </dgm:pt>
    <dgm:pt modelId="{A0E29B94-89E6-4E03-A43D-6EA0D50B210F}" type="sibTrans" cxnId="{3B87D541-43F1-42A8-A13D-69AB4E72DAAA}">
      <dgm:prSet/>
      <dgm:spPr/>
      <dgm:t>
        <a:bodyPr/>
        <a:lstStyle/>
        <a:p>
          <a:endParaRPr lang="en-US">
            <a:latin typeface="Montserrat"/>
          </a:endParaRPr>
        </a:p>
      </dgm:t>
    </dgm:pt>
    <dgm:pt modelId="{D10151D2-CFC2-4F5A-A5CD-82C08F6542FF}">
      <dgm:prSet phldrT="[Text]" custT="1"/>
      <dgm:spPr/>
      <dgm:t>
        <a:bodyPr/>
        <a:lstStyle/>
        <a:p>
          <a:pPr algn="l"/>
          <a:r>
            <a:rPr lang="en-US" sz="1300" dirty="0" smtClean="0">
              <a:latin typeface="Montserrat"/>
              <a:ea typeface="+mn-ea"/>
              <a:cs typeface="Calibri" panose="020F0502020204030204" pitchFamily="34" charset="0"/>
            </a:rPr>
            <a:t>Standardize the process of data exchange between banks and vendors by setting up an industry approved common template and link them via Model to Model mapping. R</a:t>
          </a:r>
          <a:r>
            <a:rPr lang="en-GB" sz="1300" dirty="0" err="1" smtClean="0">
              <a:latin typeface="Montserrat"/>
              <a:ea typeface="+mn-ea"/>
              <a:cs typeface="Calibri" panose="020F0502020204030204" pitchFamily="34" charset="0"/>
            </a:rPr>
            <a:t>emove</a:t>
          </a:r>
          <a:r>
            <a:rPr lang="en-GB" sz="1300" dirty="0" smtClean="0">
              <a:latin typeface="Montserrat"/>
              <a:ea typeface="+mn-ea"/>
              <a:cs typeface="Calibri" panose="020F0502020204030204" pitchFamily="34" charset="0"/>
            </a:rPr>
            <a:t> dependence on template naming conventions.</a:t>
          </a:r>
          <a:endParaRPr lang="en-US" sz="1300" dirty="0">
            <a:latin typeface="Montserrat"/>
          </a:endParaRPr>
        </a:p>
      </dgm:t>
    </dgm:pt>
    <dgm:pt modelId="{AB4DE41B-3DF7-43A2-896F-14DF2105B68E}" type="parTrans" cxnId="{B4BD5F8D-4D6D-411F-AECE-DFC2FA059793}">
      <dgm:prSet/>
      <dgm:spPr/>
      <dgm:t>
        <a:bodyPr/>
        <a:lstStyle/>
        <a:p>
          <a:endParaRPr lang="en-US">
            <a:latin typeface="Montserrat"/>
          </a:endParaRPr>
        </a:p>
      </dgm:t>
    </dgm:pt>
    <dgm:pt modelId="{50569CC1-8B53-4901-B24E-88D022CB562C}" type="sibTrans" cxnId="{B4BD5F8D-4D6D-411F-AECE-DFC2FA059793}">
      <dgm:prSet/>
      <dgm:spPr/>
      <dgm:t>
        <a:bodyPr/>
        <a:lstStyle/>
        <a:p>
          <a:endParaRPr lang="en-US">
            <a:latin typeface="Montserrat"/>
          </a:endParaRPr>
        </a:p>
      </dgm:t>
    </dgm:pt>
    <dgm:pt modelId="{AC0FA7FC-ED3F-47A7-9D4A-853A77C7DDE3}">
      <dgm:prSet phldrT="[Text]" custT="1"/>
      <dgm:spPr/>
      <dgm:t>
        <a:bodyPr/>
        <a:lstStyle/>
        <a:p>
          <a:pPr algn="l"/>
          <a:r>
            <a:rPr lang="en-GB" sz="1300" dirty="0" smtClean="0">
              <a:latin typeface="Montserrat"/>
              <a:ea typeface="+mn-ea"/>
              <a:cs typeface="Calibri" panose="020F0502020204030204" pitchFamily="34" charset="0"/>
            </a:rPr>
            <a:t>Give a standard model for the exchange of data in an open source platform that gives optionality for template conversion as and when required.</a:t>
          </a:r>
          <a:endParaRPr lang="en-US" sz="1300" dirty="0">
            <a:latin typeface="Montserrat"/>
          </a:endParaRPr>
        </a:p>
      </dgm:t>
    </dgm:pt>
    <dgm:pt modelId="{91805302-9A11-4B5A-BD56-F5B8E9B9EC03}" type="parTrans" cxnId="{34EBCDAB-334B-4FA2-988F-22003BF4577D}">
      <dgm:prSet/>
      <dgm:spPr/>
      <dgm:t>
        <a:bodyPr/>
        <a:lstStyle/>
        <a:p>
          <a:endParaRPr lang="en-US">
            <a:latin typeface="Montserrat"/>
          </a:endParaRPr>
        </a:p>
      </dgm:t>
    </dgm:pt>
    <dgm:pt modelId="{468B481A-6EBE-4F07-98B7-D21763115E40}" type="sibTrans" cxnId="{34EBCDAB-334B-4FA2-988F-22003BF4577D}">
      <dgm:prSet/>
      <dgm:spPr/>
      <dgm:t>
        <a:bodyPr/>
        <a:lstStyle/>
        <a:p>
          <a:endParaRPr lang="en-US">
            <a:latin typeface="Montserrat"/>
          </a:endParaRPr>
        </a:p>
      </dgm:t>
    </dgm:pt>
    <dgm:pt modelId="{9F1F5B34-E521-49B3-BF19-96EB593CA9A2}">
      <dgm:prSet phldrT="[Text]" custT="1"/>
      <dgm:spPr/>
      <dgm:t>
        <a:bodyPr/>
        <a:lstStyle/>
        <a:p>
          <a:r>
            <a:rPr lang="en-US" sz="2800" b="1" i="0" u="none" strike="noStrike" cap="none" dirty="0" smtClean="0">
              <a:solidFill>
                <a:srgbClr val="00355F"/>
              </a:solidFill>
              <a:latin typeface="Montserrat"/>
              <a:ea typeface="+mn-ea"/>
              <a:cs typeface="Mongolian Baiti" panose="03000500000000000000" pitchFamily="66" charset="0"/>
            </a:rPr>
            <a:t>Approach</a:t>
          </a:r>
          <a:endParaRPr lang="en-US" sz="2800" b="1" i="0" u="none" strike="noStrike" cap="none" dirty="0">
            <a:solidFill>
              <a:srgbClr val="00355F"/>
            </a:solidFill>
            <a:latin typeface="Montserrat"/>
            <a:ea typeface="+mn-ea"/>
            <a:cs typeface="Mongolian Baiti" panose="03000500000000000000" pitchFamily="66" charset="0"/>
          </a:endParaRPr>
        </a:p>
      </dgm:t>
    </dgm:pt>
    <dgm:pt modelId="{1719C299-67EE-4431-A38A-5CD1E4E47018}" type="parTrans" cxnId="{E11FB090-7A24-4CBF-B638-09FC023F1C6E}">
      <dgm:prSet/>
      <dgm:spPr/>
      <dgm:t>
        <a:bodyPr/>
        <a:lstStyle/>
        <a:p>
          <a:endParaRPr lang="en-US">
            <a:latin typeface="Montserrat"/>
          </a:endParaRPr>
        </a:p>
      </dgm:t>
    </dgm:pt>
    <dgm:pt modelId="{D53D1A56-AD5E-402D-B0EB-A05D547986B2}" type="sibTrans" cxnId="{E11FB090-7A24-4CBF-B638-09FC023F1C6E}">
      <dgm:prSet/>
      <dgm:spPr/>
      <dgm:t>
        <a:bodyPr/>
        <a:lstStyle/>
        <a:p>
          <a:endParaRPr lang="en-US">
            <a:latin typeface="Montserrat"/>
          </a:endParaRPr>
        </a:p>
      </dgm:t>
    </dgm:pt>
    <dgm:pt modelId="{8BDF5422-66D8-411F-BDC4-0F22D6A56232}">
      <dgm:prSet phldrT="[Text]" custT="1"/>
      <dgm:spPr/>
      <dgm:t>
        <a:bodyPr/>
        <a:lstStyle/>
        <a:p>
          <a:pPr algn="l"/>
          <a:r>
            <a:rPr lang="en-US" sz="1300" dirty="0" smtClean="0">
              <a:latin typeface="Montserrat"/>
              <a:ea typeface="+mn-ea"/>
              <a:cs typeface="Calibri" panose="020F0502020204030204" pitchFamily="34" charset="0"/>
            </a:rPr>
            <a:t>Create common template model and M2M </a:t>
          </a:r>
          <a:r>
            <a:rPr lang="en-US" sz="1300" dirty="0" smtClean="0">
              <a:latin typeface="Montserrat"/>
              <a:cs typeface="Calibri" panose="020F0502020204030204" pitchFamily="34" charset="0"/>
              <a:sym typeface="Montserrat Light"/>
            </a:rPr>
            <a:t>mappings in Legend between vendors' template and CDM to convert submission from one template to another thereby acting as a low cost source of submitting to multiple vendors.</a:t>
          </a:r>
          <a:endParaRPr lang="en-US" sz="1300" dirty="0">
            <a:latin typeface="Montserrat"/>
          </a:endParaRPr>
        </a:p>
      </dgm:t>
    </dgm:pt>
    <dgm:pt modelId="{0D441519-E65D-4AC7-AE9B-0A2FDD1C7216}" type="parTrans" cxnId="{EB6E5BD3-9BCF-45A3-B06C-C5E6C013E773}">
      <dgm:prSet/>
      <dgm:spPr/>
      <dgm:t>
        <a:bodyPr/>
        <a:lstStyle/>
        <a:p>
          <a:endParaRPr lang="en-US">
            <a:latin typeface="Montserrat"/>
          </a:endParaRPr>
        </a:p>
      </dgm:t>
    </dgm:pt>
    <dgm:pt modelId="{13BEE6FA-601C-44E1-BC7B-759D70C4F8D4}" type="sibTrans" cxnId="{EB6E5BD3-9BCF-45A3-B06C-C5E6C013E773}">
      <dgm:prSet/>
      <dgm:spPr/>
      <dgm:t>
        <a:bodyPr/>
        <a:lstStyle/>
        <a:p>
          <a:endParaRPr lang="en-US">
            <a:latin typeface="Montserrat"/>
          </a:endParaRPr>
        </a:p>
      </dgm:t>
    </dgm:pt>
    <dgm:pt modelId="{00DEEDD8-1065-49C9-ABEA-FB73B11B90D3}">
      <dgm:prSet phldrT="[Text]" custT="1"/>
      <dgm:spPr/>
      <dgm:t>
        <a:bodyPr/>
        <a:lstStyle/>
        <a:p>
          <a:pPr algn="l"/>
          <a:r>
            <a:rPr lang="en-GB" sz="1300" dirty="0" smtClean="0">
              <a:latin typeface="Montserrat"/>
              <a:ea typeface="+mn-ea"/>
              <a:cs typeface="Calibri" panose="020F0502020204030204" pitchFamily="34" charset="0"/>
            </a:rPr>
            <a:t>ISDA CDM </a:t>
          </a:r>
          <a:r>
            <a:rPr lang="en-US" sz="1300" dirty="0" smtClean="0">
              <a:latin typeface="Montserrat"/>
              <a:ea typeface="+mn-ea"/>
              <a:cs typeface="Calibri" panose="020F0502020204030204" pitchFamily="34" charset="0"/>
            </a:rPr>
            <a:t>includes majority of the attributes (70%) that vendors require to run the valuation processes and return consensus data. Connect the </a:t>
          </a:r>
          <a:r>
            <a:rPr lang="en-US" sz="1300" dirty="0" err="1" smtClean="0">
              <a:latin typeface="Montserrat"/>
              <a:ea typeface="+mn-ea"/>
              <a:cs typeface="Calibri" panose="020F0502020204030204" pitchFamily="34" charset="0"/>
            </a:rPr>
            <a:t>EqOption</a:t>
          </a:r>
          <a:r>
            <a:rPr lang="en-US" sz="1300" dirty="0" smtClean="0">
              <a:latin typeface="Montserrat"/>
              <a:ea typeface="+mn-ea"/>
              <a:cs typeface="Calibri" panose="020F0502020204030204" pitchFamily="34" charset="0"/>
            </a:rPr>
            <a:t> Common Template in Legend with CDM to generate the output in CDM structure.</a:t>
          </a:r>
          <a:endParaRPr lang="en-US" sz="1300" dirty="0">
            <a:latin typeface="Montserrat"/>
          </a:endParaRPr>
        </a:p>
      </dgm:t>
    </dgm:pt>
    <dgm:pt modelId="{D6C8F3A9-C753-411B-99B6-0B3036920A19}" type="parTrans" cxnId="{FC3E015B-9709-4F6B-B67F-833D127EBBEE}">
      <dgm:prSet/>
      <dgm:spPr/>
      <dgm:t>
        <a:bodyPr/>
        <a:lstStyle/>
        <a:p>
          <a:endParaRPr lang="en-US">
            <a:latin typeface="Montserrat"/>
          </a:endParaRPr>
        </a:p>
      </dgm:t>
    </dgm:pt>
    <dgm:pt modelId="{4D62E34D-87E7-4310-B11C-C665A04CD9DF}" type="sibTrans" cxnId="{FC3E015B-9709-4F6B-B67F-833D127EBBEE}">
      <dgm:prSet/>
      <dgm:spPr/>
      <dgm:t>
        <a:bodyPr/>
        <a:lstStyle/>
        <a:p>
          <a:endParaRPr lang="en-US">
            <a:latin typeface="Montserrat"/>
          </a:endParaRPr>
        </a:p>
      </dgm:t>
    </dgm:pt>
    <dgm:pt modelId="{0369134C-9A09-4465-8FEB-1A10437F49B0}">
      <dgm:prSet custT="1"/>
      <dgm:spPr/>
      <dgm:t>
        <a:bodyPr/>
        <a:lstStyle/>
        <a:p>
          <a:pPr algn="l"/>
          <a:r>
            <a:rPr lang="en-GB" sz="1300" dirty="0" smtClean="0">
              <a:latin typeface="Montserrat"/>
              <a:ea typeface="+mn-ea"/>
              <a:cs typeface="Calibri" panose="020F0502020204030204" pitchFamily="34" charset="0"/>
              <a:sym typeface="Arial"/>
            </a:rPr>
            <a:t>These submission templates are inconsistent, non-interoperable thereby increasing the on-boarding cost for participants to switch between / subscribe for multiple vendors. </a:t>
          </a:r>
          <a:endParaRPr lang="en-US" sz="1300" dirty="0">
            <a:latin typeface="Montserrat"/>
          </a:endParaRPr>
        </a:p>
      </dgm:t>
    </dgm:pt>
    <dgm:pt modelId="{8A04DCAE-C253-4071-BC55-035024CD3BC0}" type="parTrans" cxnId="{A8A6874E-AB9D-42DB-8335-931B1CB0ED41}">
      <dgm:prSet/>
      <dgm:spPr/>
      <dgm:t>
        <a:bodyPr/>
        <a:lstStyle/>
        <a:p>
          <a:endParaRPr lang="en-US">
            <a:latin typeface="Montserrat"/>
          </a:endParaRPr>
        </a:p>
      </dgm:t>
    </dgm:pt>
    <dgm:pt modelId="{F3EB1411-EB0B-4A46-B3AD-F9F6F1B3C617}" type="sibTrans" cxnId="{A8A6874E-AB9D-42DB-8335-931B1CB0ED41}">
      <dgm:prSet/>
      <dgm:spPr/>
      <dgm:t>
        <a:bodyPr/>
        <a:lstStyle/>
        <a:p>
          <a:endParaRPr lang="en-US">
            <a:latin typeface="Montserrat"/>
          </a:endParaRPr>
        </a:p>
      </dgm:t>
    </dgm:pt>
    <dgm:pt modelId="{ABAAE44B-770E-4E43-8AFC-3512F065E5C8}" type="pres">
      <dgm:prSet presAssocID="{8483B708-8B3A-4721-B557-45A5C48DABDB}" presName="theList" presStyleCnt="0">
        <dgm:presLayoutVars>
          <dgm:dir/>
          <dgm:animLvl val="lvl"/>
          <dgm:resizeHandles val="exact"/>
        </dgm:presLayoutVars>
      </dgm:prSet>
      <dgm:spPr/>
      <dgm:t>
        <a:bodyPr/>
        <a:lstStyle/>
        <a:p>
          <a:endParaRPr lang="en-US"/>
        </a:p>
      </dgm:t>
    </dgm:pt>
    <dgm:pt modelId="{0189DD25-959F-4C43-89B6-B73D05096D33}" type="pres">
      <dgm:prSet presAssocID="{B2B554CC-371A-4B45-8DE6-350841AD96CD}" presName="compNode" presStyleCnt="0"/>
      <dgm:spPr/>
    </dgm:pt>
    <dgm:pt modelId="{B290A302-A2E5-45B0-8823-4174577F17A9}" type="pres">
      <dgm:prSet presAssocID="{B2B554CC-371A-4B45-8DE6-350841AD96CD}" presName="aNode" presStyleLbl="bgShp" presStyleIdx="0" presStyleCnt="3"/>
      <dgm:spPr/>
      <dgm:t>
        <a:bodyPr/>
        <a:lstStyle/>
        <a:p>
          <a:endParaRPr lang="en-US"/>
        </a:p>
      </dgm:t>
    </dgm:pt>
    <dgm:pt modelId="{404C7C13-2B68-4519-B75D-29B82351D563}" type="pres">
      <dgm:prSet presAssocID="{B2B554CC-371A-4B45-8DE6-350841AD96CD}" presName="textNode" presStyleLbl="bgShp" presStyleIdx="0" presStyleCnt="3"/>
      <dgm:spPr/>
      <dgm:t>
        <a:bodyPr/>
        <a:lstStyle/>
        <a:p>
          <a:endParaRPr lang="en-US"/>
        </a:p>
      </dgm:t>
    </dgm:pt>
    <dgm:pt modelId="{E3866186-F0E7-4A1F-A04A-B9984443F704}" type="pres">
      <dgm:prSet presAssocID="{B2B554CC-371A-4B45-8DE6-350841AD96CD}" presName="compChildNode" presStyleCnt="0"/>
      <dgm:spPr/>
    </dgm:pt>
    <dgm:pt modelId="{9F0C544F-75D0-4482-88BE-C8ACE837553E}" type="pres">
      <dgm:prSet presAssocID="{B2B554CC-371A-4B45-8DE6-350841AD96CD}" presName="theInnerList" presStyleCnt="0"/>
      <dgm:spPr/>
    </dgm:pt>
    <dgm:pt modelId="{D16605D1-6473-4B6E-BC8E-BF35FC139CB6}" type="pres">
      <dgm:prSet presAssocID="{D8B0B0CA-23F9-4729-83F7-2124551119F3}" presName="childNode" presStyleLbl="node1" presStyleIdx="0" presStyleCnt="6" custScaleX="112862" custScaleY="339420">
        <dgm:presLayoutVars>
          <dgm:bulletEnabled val="1"/>
        </dgm:presLayoutVars>
      </dgm:prSet>
      <dgm:spPr/>
      <dgm:t>
        <a:bodyPr/>
        <a:lstStyle/>
        <a:p>
          <a:endParaRPr lang="en-US"/>
        </a:p>
      </dgm:t>
    </dgm:pt>
    <dgm:pt modelId="{D2983E03-1C8B-4202-948B-7DED51B64BF8}" type="pres">
      <dgm:prSet presAssocID="{D8B0B0CA-23F9-4729-83F7-2124551119F3}" presName="aSpace2" presStyleCnt="0"/>
      <dgm:spPr/>
    </dgm:pt>
    <dgm:pt modelId="{7BAF56D5-272E-40F0-B8C1-EE1300165A67}" type="pres">
      <dgm:prSet presAssocID="{0369134C-9A09-4465-8FEB-1A10437F49B0}" presName="childNode" presStyleLbl="node1" presStyleIdx="1" presStyleCnt="6" custScaleX="112862" custScaleY="339420">
        <dgm:presLayoutVars>
          <dgm:bulletEnabled val="1"/>
        </dgm:presLayoutVars>
      </dgm:prSet>
      <dgm:spPr/>
      <dgm:t>
        <a:bodyPr/>
        <a:lstStyle/>
        <a:p>
          <a:endParaRPr lang="en-US"/>
        </a:p>
      </dgm:t>
    </dgm:pt>
    <dgm:pt modelId="{C547D040-C8C1-409C-8573-3DEAB681EC87}" type="pres">
      <dgm:prSet presAssocID="{B2B554CC-371A-4B45-8DE6-350841AD96CD}" presName="aSpace" presStyleCnt="0"/>
      <dgm:spPr/>
    </dgm:pt>
    <dgm:pt modelId="{3761351C-4FE7-419B-A2D8-CAC3833721A3}" type="pres">
      <dgm:prSet presAssocID="{23F61781-89AA-4678-ACA6-8BE9D758AD50}" presName="compNode" presStyleCnt="0"/>
      <dgm:spPr/>
    </dgm:pt>
    <dgm:pt modelId="{C1E4086B-CB55-4EEB-BDE1-03AE969F5DCE}" type="pres">
      <dgm:prSet presAssocID="{23F61781-89AA-4678-ACA6-8BE9D758AD50}" presName="aNode" presStyleLbl="bgShp" presStyleIdx="1" presStyleCnt="3"/>
      <dgm:spPr/>
      <dgm:t>
        <a:bodyPr/>
        <a:lstStyle/>
        <a:p>
          <a:endParaRPr lang="en-US"/>
        </a:p>
      </dgm:t>
    </dgm:pt>
    <dgm:pt modelId="{33932B20-61FC-4D0C-B149-DC0D2F83F5B7}" type="pres">
      <dgm:prSet presAssocID="{23F61781-89AA-4678-ACA6-8BE9D758AD50}" presName="textNode" presStyleLbl="bgShp" presStyleIdx="1" presStyleCnt="3"/>
      <dgm:spPr/>
      <dgm:t>
        <a:bodyPr/>
        <a:lstStyle/>
        <a:p>
          <a:endParaRPr lang="en-US"/>
        </a:p>
      </dgm:t>
    </dgm:pt>
    <dgm:pt modelId="{F260E9B5-4923-43E7-A2E0-A27E7E6EEB18}" type="pres">
      <dgm:prSet presAssocID="{23F61781-89AA-4678-ACA6-8BE9D758AD50}" presName="compChildNode" presStyleCnt="0"/>
      <dgm:spPr/>
    </dgm:pt>
    <dgm:pt modelId="{001CD806-EC71-40D7-BF8A-33453BEFFB9A}" type="pres">
      <dgm:prSet presAssocID="{23F61781-89AA-4678-ACA6-8BE9D758AD50}" presName="theInnerList" presStyleCnt="0"/>
      <dgm:spPr/>
    </dgm:pt>
    <dgm:pt modelId="{6E22EB5F-4B73-48D5-B511-619C070CE140}" type="pres">
      <dgm:prSet presAssocID="{D10151D2-CFC2-4F5A-A5CD-82C08F6542FF}" presName="childNode" presStyleLbl="node1" presStyleIdx="2" presStyleCnt="6" custScaleX="112862" custScaleY="339420">
        <dgm:presLayoutVars>
          <dgm:bulletEnabled val="1"/>
        </dgm:presLayoutVars>
      </dgm:prSet>
      <dgm:spPr/>
      <dgm:t>
        <a:bodyPr/>
        <a:lstStyle/>
        <a:p>
          <a:endParaRPr lang="en-US"/>
        </a:p>
      </dgm:t>
    </dgm:pt>
    <dgm:pt modelId="{0F657628-0342-4D07-B9AC-D5447795E998}" type="pres">
      <dgm:prSet presAssocID="{D10151D2-CFC2-4F5A-A5CD-82C08F6542FF}" presName="aSpace2" presStyleCnt="0"/>
      <dgm:spPr/>
    </dgm:pt>
    <dgm:pt modelId="{1BC99363-DCD3-4FA2-B883-1A11B67A8A6A}" type="pres">
      <dgm:prSet presAssocID="{AC0FA7FC-ED3F-47A7-9D4A-853A77C7DDE3}" presName="childNode" presStyleLbl="node1" presStyleIdx="3" presStyleCnt="6" custScaleX="112862" custScaleY="339420">
        <dgm:presLayoutVars>
          <dgm:bulletEnabled val="1"/>
        </dgm:presLayoutVars>
      </dgm:prSet>
      <dgm:spPr/>
      <dgm:t>
        <a:bodyPr/>
        <a:lstStyle/>
        <a:p>
          <a:endParaRPr lang="en-US"/>
        </a:p>
      </dgm:t>
    </dgm:pt>
    <dgm:pt modelId="{2712CE8C-4FDE-4318-91A4-6682F13B866D}" type="pres">
      <dgm:prSet presAssocID="{23F61781-89AA-4678-ACA6-8BE9D758AD50}" presName="aSpace" presStyleCnt="0"/>
      <dgm:spPr/>
    </dgm:pt>
    <dgm:pt modelId="{73EFE4CA-5CE7-4D3A-AE02-B176BEF643E6}" type="pres">
      <dgm:prSet presAssocID="{9F1F5B34-E521-49B3-BF19-96EB593CA9A2}" presName="compNode" presStyleCnt="0"/>
      <dgm:spPr/>
    </dgm:pt>
    <dgm:pt modelId="{20686B67-BDBF-47B2-93B9-226679618ED7}" type="pres">
      <dgm:prSet presAssocID="{9F1F5B34-E521-49B3-BF19-96EB593CA9A2}" presName="aNode" presStyleLbl="bgShp" presStyleIdx="2" presStyleCnt="3"/>
      <dgm:spPr/>
      <dgm:t>
        <a:bodyPr/>
        <a:lstStyle/>
        <a:p>
          <a:endParaRPr lang="en-US"/>
        </a:p>
      </dgm:t>
    </dgm:pt>
    <dgm:pt modelId="{74689B21-7B48-44C9-866A-22ACDDEA5243}" type="pres">
      <dgm:prSet presAssocID="{9F1F5B34-E521-49B3-BF19-96EB593CA9A2}" presName="textNode" presStyleLbl="bgShp" presStyleIdx="2" presStyleCnt="3"/>
      <dgm:spPr/>
      <dgm:t>
        <a:bodyPr/>
        <a:lstStyle/>
        <a:p>
          <a:endParaRPr lang="en-US"/>
        </a:p>
      </dgm:t>
    </dgm:pt>
    <dgm:pt modelId="{9E5D2C78-2CAF-4D6A-A227-14CB90107E4E}" type="pres">
      <dgm:prSet presAssocID="{9F1F5B34-E521-49B3-BF19-96EB593CA9A2}" presName="compChildNode" presStyleCnt="0"/>
      <dgm:spPr/>
    </dgm:pt>
    <dgm:pt modelId="{B4D80673-E938-4995-8E66-B74F786B713E}" type="pres">
      <dgm:prSet presAssocID="{9F1F5B34-E521-49B3-BF19-96EB593CA9A2}" presName="theInnerList" presStyleCnt="0"/>
      <dgm:spPr/>
    </dgm:pt>
    <dgm:pt modelId="{70ECF958-D097-4745-A443-D102A4480565}" type="pres">
      <dgm:prSet presAssocID="{8BDF5422-66D8-411F-BDC4-0F22D6A56232}" presName="childNode" presStyleLbl="node1" presStyleIdx="4" presStyleCnt="6" custScaleX="112862" custScaleY="339420">
        <dgm:presLayoutVars>
          <dgm:bulletEnabled val="1"/>
        </dgm:presLayoutVars>
      </dgm:prSet>
      <dgm:spPr/>
      <dgm:t>
        <a:bodyPr/>
        <a:lstStyle/>
        <a:p>
          <a:endParaRPr lang="en-US"/>
        </a:p>
      </dgm:t>
    </dgm:pt>
    <dgm:pt modelId="{6DB370BA-3976-4919-8B94-DC89413A9295}" type="pres">
      <dgm:prSet presAssocID="{8BDF5422-66D8-411F-BDC4-0F22D6A56232}" presName="aSpace2" presStyleCnt="0"/>
      <dgm:spPr/>
    </dgm:pt>
    <dgm:pt modelId="{56903D3F-F7A9-4995-9F1F-705BA8598DED}" type="pres">
      <dgm:prSet presAssocID="{00DEEDD8-1065-49C9-ABEA-FB73B11B90D3}" presName="childNode" presStyleLbl="node1" presStyleIdx="5" presStyleCnt="6" custScaleX="112862" custScaleY="339420">
        <dgm:presLayoutVars>
          <dgm:bulletEnabled val="1"/>
        </dgm:presLayoutVars>
      </dgm:prSet>
      <dgm:spPr/>
      <dgm:t>
        <a:bodyPr/>
        <a:lstStyle/>
        <a:p>
          <a:endParaRPr lang="en-US"/>
        </a:p>
      </dgm:t>
    </dgm:pt>
  </dgm:ptLst>
  <dgm:cxnLst>
    <dgm:cxn modelId="{8CBA48A2-CC17-4FE3-94EA-7399CBC010F2}" srcId="{8483B708-8B3A-4721-B557-45A5C48DABDB}" destId="{B2B554CC-371A-4B45-8DE6-350841AD96CD}" srcOrd="0" destOrd="0" parTransId="{7E7C4E48-5DA1-43CA-9D96-2BF47FC95834}" sibTransId="{3B7914D1-3E7B-4568-8878-055F9DDCB69A}"/>
    <dgm:cxn modelId="{A8A6874E-AB9D-42DB-8335-931B1CB0ED41}" srcId="{B2B554CC-371A-4B45-8DE6-350841AD96CD}" destId="{0369134C-9A09-4465-8FEB-1A10437F49B0}" srcOrd="1" destOrd="0" parTransId="{8A04DCAE-C253-4071-BC55-035024CD3BC0}" sibTransId="{F3EB1411-EB0B-4A46-B3AD-F9F6F1B3C617}"/>
    <dgm:cxn modelId="{E354705D-0C5C-4EC8-BC04-03C5171233C9}" type="presOf" srcId="{D10151D2-CFC2-4F5A-A5CD-82C08F6542FF}" destId="{6E22EB5F-4B73-48D5-B511-619C070CE140}" srcOrd="0" destOrd="0" presId="urn:microsoft.com/office/officeart/2005/8/layout/lProcess2"/>
    <dgm:cxn modelId="{605DD963-D323-4DED-8398-74EB9A916F3D}" type="presOf" srcId="{B2B554CC-371A-4B45-8DE6-350841AD96CD}" destId="{404C7C13-2B68-4519-B75D-29B82351D563}" srcOrd="1" destOrd="0" presId="urn:microsoft.com/office/officeart/2005/8/layout/lProcess2"/>
    <dgm:cxn modelId="{90544F54-5F77-48EE-9524-A049184DD9CA}" type="presOf" srcId="{8BDF5422-66D8-411F-BDC4-0F22D6A56232}" destId="{70ECF958-D097-4745-A443-D102A4480565}" srcOrd="0" destOrd="0" presId="urn:microsoft.com/office/officeart/2005/8/layout/lProcess2"/>
    <dgm:cxn modelId="{62BEC72E-2685-4B68-BA84-633EC6B1C5D8}" type="presOf" srcId="{D8B0B0CA-23F9-4729-83F7-2124551119F3}" destId="{D16605D1-6473-4B6E-BC8E-BF35FC139CB6}" srcOrd="0" destOrd="0" presId="urn:microsoft.com/office/officeart/2005/8/layout/lProcess2"/>
    <dgm:cxn modelId="{9C5F3B4C-FAFC-4FD8-87A6-84DE58733797}" type="presOf" srcId="{23F61781-89AA-4678-ACA6-8BE9D758AD50}" destId="{33932B20-61FC-4D0C-B149-DC0D2F83F5B7}" srcOrd="1" destOrd="0" presId="urn:microsoft.com/office/officeart/2005/8/layout/lProcess2"/>
    <dgm:cxn modelId="{DE2FF37D-3D6C-45E9-BB87-17160D01000B}" type="presOf" srcId="{9F1F5B34-E521-49B3-BF19-96EB593CA9A2}" destId="{20686B67-BDBF-47B2-93B9-226679618ED7}" srcOrd="0" destOrd="0" presId="urn:microsoft.com/office/officeart/2005/8/layout/lProcess2"/>
    <dgm:cxn modelId="{3E141BF5-70C1-4F97-804A-295139400093}" type="presOf" srcId="{AC0FA7FC-ED3F-47A7-9D4A-853A77C7DDE3}" destId="{1BC99363-DCD3-4FA2-B883-1A11B67A8A6A}" srcOrd="0" destOrd="0" presId="urn:microsoft.com/office/officeart/2005/8/layout/lProcess2"/>
    <dgm:cxn modelId="{FC3E015B-9709-4F6B-B67F-833D127EBBEE}" srcId="{9F1F5B34-E521-49B3-BF19-96EB593CA9A2}" destId="{00DEEDD8-1065-49C9-ABEA-FB73B11B90D3}" srcOrd="1" destOrd="0" parTransId="{D6C8F3A9-C753-411B-99B6-0B3036920A19}" sibTransId="{4D62E34D-87E7-4310-B11C-C665A04CD9DF}"/>
    <dgm:cxn modelId="{38BE4B56-2A1A-4F21-8D98-FF75A96076F4}" type="presOf" srcId="{23F61781-89AA-4678-ACA6-8BE9D758AD50}" destId="{C1E4086B-CB55-4EEB-BDE1-03AE969F5DCE}" srcOrd="0" destOrd="0" presId="urn:microsoft.com/office/officeart/2005/8/layout/lProcess2"/>
    <dgm:cxn modelId="{3AC3E557-C6C7-4219-A0EC-80E3CC7AE35C}" type="presOf" srcId="{8483B708-8B3A-4721-B557-45A5C48DABDB}" destId="{ABAAE44B-770E-4E43-8AFC-3512F065E5C8}" srcOrd="0" destOrd="0" presId="urn:microsoft.com/office/officeart/2005/8/layout/lProcess2"/>
    <dgm:cxn modelId="{B4BD5F8D-4D6D-411F-AECE-DFC2FA059793}" srcId="{23F61781-89AA-4678-ACA6-8BE9D758AD50}" destId="{D10151D2-CFC2-4F5A-A5CD-82C08F6542FF}" srcOrd="0" destOrd="0" parTransId="{AB4DE41B-3DF7-43A2-896F-14DF2105B68E}" sibTransId="{50569CC1-8B53-4901-B24E-88D022CB562C}"/>
    <dgm:cxn modelId="{462AC29D-5CE5-4B50-908E-62ADC0CC3230}" type="presOf" srcId="{9F1F5B34-E521-49B3-BF19-96EB593CA9A2}" destId="{74689B21-7B48-44C9-866A-22ACDDEA5243}" srcOrd="1" destOrd="0" presId="urn:microsoft.com/office/officeart/2005/8/layout/lProcess2"/>
    <dgm:cxn modelId="{EB6E5BD3-9BCF-45A3-B06C-C5E6C013E773}" srcId="{9F1F5B34-E521-49B3-BF19-96EB593CA9A2}" destId="{8BDF5422-66D8-411F-BDC4-0F22D6A56232}" srcOrd="0" destOrd="0" parTransId="{0D441519-E65D-4AC7-AE9B-0A2FDD1C7216}" sibTransId="{13BEE6FA-601C-44E1-BC7B-759D70C4F8D4}"/>
    <dgm:cxn modelId="{E11FB090-7A24-4CBF-B638-09FC023F1C6E}" srcId="{8483B708-8B3A-4721-B557-45A5C48DABDB}" destId="{9F1F5B34-E521-49B3-BF19-96EB593CA9A2}" srcOrd="2" destOrd="0" parTransId="{1719C299-67EE-4431-A38A-5CD1E4E47018}" sibTransId="{D53D1A56-AD5E-402D-B0EB-A05D547986B2}"/>
    <dgm:cxn modelId="{00595909-4BFA-4F42-8DAA-5206E8E2EA37}" type="presOf" srcId="{00DEEDD8-1065-49C9-ABEA-FB73B11B90D3}" destId="{56903D3F-F7A9-4995-9F1F-705BA8598DED}" srcOrd="0" destOrd="0" presId="urn:microsoft.com/office/officeart/2005/8/layout/lProcess2"/>
    <dgm:cxn modelId="{3B87D541-43F1-42A8-A13D-69AB4E72DAAA}" srcId="{8483B708-8B3A-4721-B557-45A5C48DABDB}" destId="{23F61781-89AA-4678-ACA6-8BE9D758AD50}" srcOrd="1" destOrd="0" parTransId="{FAADB2FA-393B-4D15-A5AA-EF13C088818D}" sibTransId="{A0E29B94-89E6-4E03-A43D-6EA0D50B210F}"/>
    <dgm:cxn modelId="{B46289BF-5872-4223-8F84-5DA6B05EFA7B}" type="presOf" srcId="{B2B554CC-371A-4B45-8DE6-350841AD96CD}" destId="{B290A302-A2E5-45B0-8823-4174577F17A9}" srcOrd="0" destOrd="0" presId="urn:microsoft.com/office/officeart/2005/8/layout/lProcess2"/>
    <dgm:cxn modelId="{EE5A0190-1FC1-4A24-9844-5CE7FE13782A}" srcId="{B2B554CC-371A-4B45-8DE6-350841AD96CD}" destId="{D8B0B0CA-23F9-4729-83F7-2124551119F3}" srcOrd="0" destOrd="0" parTransId="{8B3BDC43-EEC4-4770-A739-69715A162A1B}" sibTransId="{9F352540-E0F1-487B-9545-5F46C4080F0B}"/>
    <dgm:cxn modelId="{32BA3D11-7C7C-48EB-813A-C81634AA06B1}" type="presOf" srcId="{0369134C-9A09-4465-8FEB-1A10437F49B0}" destId="{7BAF56D5-272E-40F0-B8C1-EE1300165A67}" srcOrd="0" destOrd="0" presId="urn:microsoft.com/office/officeart/2005/8/layout/lProcess2"/>
    <dgm:cxn modelId="{34EBCDAB-334B-4FA2-988F-22003BF4577D}" srcId="{23F61781-89AA-4678-ACA6-8BE9D758AD50}" destId="{AC0FA7FC-ED3F-47A7-9D4A-853A77C7DDE3}" srcOrd="1" destOrd="0" parTransId="{91805302-9A11-4B5A-BD56-F5B8E9B9EC03}" sibTransId="{468B481A-6EBE-4F07-98B7-D21763115E40}"/>
    <dgm:cxn modelId="{C216F14B-BBE8-469D-9B90-CEC9B1CE05DE}" type="presParOf" srcId="{ABAAE44B-770E-4E43-8AFC-3512F065E5C8}" destId="{0189DD25-959F-4C43-89B6-B73D05096D33}" srcOrd="0" destOrd="0" presId="urn:microsoft.com/office/officeart/2005/8/layout/lProcess2"/>
    <dgm:cxn modelId="{96BF647A-AEBE-430E-8FA8-3B9052B588EC}" type="presParOf" srcId="{0189DD25-959F-4C43-89B6-B73D05096D33}" destId="{B290A302-A2E5-45B0-8823-4174577F17A9}" srcOrd="0" destOrd="0" presId="urn:microsoft.com/office/officeart/2005/8/layout/lProcess2"/>
    <dgm:cxn modelId="{274C144A-C2D0-4591-A52E-D2EFB35A0674}" type="presParOf" srcId="{0189DD25-959F-4C43-89B6-B73D05096D33}" destId="{404C7C13-2B68-4519-B75D-29B82351D563}" srcOrd="1" destOrd="0" presId="urn:microsoft.com/office/officeart/2005/8/layout/lProcess2"/>
    <dgm:cxn modelId="{682FDEEB-1E1B-4832-9FAA-97F80AD7C630}" type="presParOf" srcId="{0189DD25-959F-4C43-89B6-B73D05096D33}" destId="{E3866186-F0E7-4A1F-A04A-B9984443F704}" srcOrd="2" destOrd="0" presId="urn:microsoft.com/office/officeart/2005/8/layout/lProcess2"/>
    <dgm:cxn modelId="{4BFC5AA3-32FE-4EDE-A03E-76EFD131C66A}" type="presParOf" srcId="{E3866186-F0E7-4A1F-A04A-B9984443F704}" destId="{9F0C544F-75D0-4482-88BE-C8ACE837553E}" srcOrd="0" destOrd="0" presId="urn:microsoft.com/office/officeart/2005/8/layout/lProcess2"/>
    <dgm:cxn modelId="{77294359-7EA5-4EEB-9515-1A91174AF66A}" type="presParOf" srcId="{9F0C544F-75D0-4482-88BE-C8ACE837553E}" destId="{D16605D1-6473-4B6E-BC8E-BF35FC139CB6}" srcOrd="0" destOrd="0" presId="urn:microsoft.com/office/officeart/2005/8/layout/lProcess2"/>
    <dgm:cxn modelId="{09C04C27-D0B9-4B8C-8AE4-55C5543593FA}" type="presParOf" srcId="{9F0C544F-75D0-4482-88BE-C8ACE837553E}" destId="{D2983E03-1C8B-4202-948B-7DED51B64BF8}" srcOrd="1" destOrd="0" presId="urn:microsoft.com/office/officeart/2005/8/layout/lProcess2"/>
    <dgm:cxn modelId="{887A278A-D5E7-4A92-BCDD-550175E4DA9C}" type="presParOf" srcId="{9F0C544F-75D0-4482-88BE-C8ACE837553E}" destId="{7BAF56D5-272E-40F0-B8C1-EE1300165A67}" srcOrd="2" destOrd="0" presId="urn:microsoft.com/office/officeart/2005/8/layout/lProcess2"/>
    <dgm:cxn modelId="{6047E062-CB86-4B84-A058-766C6D34421F}" type="presParOf" srcId="{ABAAE44B-770E-4E43-8AFC-3512F065E5C8}" destId="{C547D040-C8C1-409C-8573-3DEAB681EC87}" srcOrd="1" destOrd="0" presId="urn:microsoft.com/office/officeart/2005/8/layout/lProcess2"/>
    <dgm:cxn modelId="{C78D9C48-CC60-47F9-BE04-5BC22ABBB8BE}" type="presParOf" srcId="{ABAAE44B-770E-4E43-8AFC-3512F065E5C8}" destId="{3761351C-4FE7-419B-A2D8-CAC3833721A3}" srcOrd="2" destOrd="0" presId="urn:microsoft.com/office/officeart/2005/8/layout/lProcess2"/>
    <dgm:cxn modelId="{C3B6FE72-359C-4A60-A2D2-F3D2FF8C6D98}" type="presParOf" srcId="{3761351C-4FE7-419B-A2D8-CAC3833721A3}" destId="{C1E4086B-CB55-4EEB-BDE1-03AE969F5DCE}" srcOrd="0" destOrd="0" presId="urn:microsoft.com/office/officeart/2005/8/layout/lProcess2"/>
    <dgm:cxn modelId="{F252E9A4-DB59-48DA-86E4-F5DED13D4F6B}" type="presParOf" srcId="{3761351C-4FE7-419B-A2D8-CAC3833721A3}" destId="{33932B20-61FC-4D0C-B149-DC0D2F83F5B7}" srcOrd="1" destOrd="0" presId="urn:microsoft.com/office/officeart/2005/8/layout/lProcess2"/>
    <dgm:cxn modelId="{5077C0B2-48AB-40A3-8197-738BC5D71146}" type="presParOf" srcId="{3761351C-4FE7-419B-A2D8-CAC3833721A3}" destId="{F260E9B5-4923-43E7-A2E0-A27E7E6EEB18}" srcOrd="2" destOrd="0" presId="urn:microsoft.com/office/officeart/2005/8/layout/lProcess2"/>
    <dgm:cxn modelId="{9907715D-EB31-476F-B1BB-20C3D40448E5}" type="presParOf" srcId="{F260E9B5-4923-43E7-A2E0-A27E7E6EEB18}" destId="{001CD806-EC71-40D7-BF8A-33453BEFFB9A}" srcOrd="0" destOrd="0" presId="urn:microsoft.com/office/officeart/2005/8/layout/lProcess2"/>
    <dgm:cxn modelId="{4861568C-78C0-4B27-8967-D4A0AB5E7422}" type="presParOf" srcId="{001CD806-EC71-40D7-BF8A-33453BEFFB9A}" destId="{6E22EB5F-4B73-48D5-B511-619C070CE140}" srcOrd="0" destOrd="0" presId="urn:microsoft.com/office/officeart/2005/8/layout/lProcess2"/>
    <dgm:cxn modelId="{C078E6AA-21FF-4FF2-A818-9C35665EEF6A}" type="presParOf" srcId="{001CD806-EC71-40D7-BF8A-33453BEFFB9A}" destId="{0F657628-0342-4D07-B9AC-D5447795E998}" srcOrd="1" destOrd="0" presId="urn:microsoft.com/office/officeart/2005/8/layout/lProcess2"/>
    <dgm:cxn modelId="{9F526F99-504F-442F-A024-4B0949479718}" type="presParOf" srcId="{001CD806-EC71-40D7-BF8A-33453BEFFB9A}" destId="{1BC99363-DCD3-4FA2-B883-1A11B67A8A6A}" srcOrd="2" destOrd="0" presId="urn:microsoft.com/office/officeart/2005/8/layout/lProcess2"/>
    <dgm:cxn modelId="{AB886A70-94FF-463A-B381-3B2B09A9BCCD}" type="presParOf" srcId="{ABAAE44B-770E-4E43-8AFC-3512F065E5C8}" destId="{2712CE8C-4FDE-4318-91A4-6682F13B866D}" srcOrd="3" destOrd="0" presId="urn:microsoft.com/office/officeart/2005/8/layout/lProcess2"/>
    <dgm:cxn modelId="{D2513C33-7964-4B79-ACFB-239BFD2DA64D}" type="presParOf" srcId="{ABAAE44B-770E-4E43-8AFC-3512F065E5C8}" destId="{73EFE4CA-5CE7-4D3A-AE02-B176BEF643E6}" srcOrd="4" destOrd="0" presId="urn:microsoft.com/office/officeart/2005/8/layout/lProcess2"/>
    <dgm:cxn modelId="{68E1B98C-B2FC-4C4F-8307-B5B2502CDEB8}" type="presParOf" srcId="{73EFE4CA-5CE7-4D3A-AE02-B176BEF643E6}" destId="{20686B67-BDBF-47B2-93B9-226679618ED7}" srcOrd="0" destOrd="0" presId="urn:microsoft.com/office/officeart/2005/8/layout/lProcess2"/>
    <dgm:cxn modelId="{D46BB6C6-B948-4E7A-A5B1-BC7418752C40}" type="presParOf" srcId="{73EFE4CA-5CE7-4D3A-AE02-B176BEF643E6}" destId="{74689B21-7B48-44C9-866A-22ACDDEA5243}" srcOrd="1" destOrd="0" presId="urn:microsoft.com/office/officeart/2005/8/layout/lProcess2"/>
    <dgm:cxn modelId="{E2BF4055-9F62-4617-84D2-A843178685F4}" type="presParOf" srcId="{73EFE4CA-5CE7-4D3A-AE02-B176BEF643E6}" destId="{9E5D2C78-2CAF-4D6A-A227-14CB90107E4E}" srcOrd="2" destOrd="0" presId="urn:microsoft.com/office/officeart/2005/8/layout/lProcess2"/>
    <dgm:cxn modelId="{3C1200FF-5A22-4EAB-A57D-BC73D6C76570}" type="presParOf" srcId="{9E5D2C78-2CAF-4D6A-A227-14CB90107E4E}" destId="{B4D80673-E938-4995-8E66-B74F786B713E}" srcOrd="0" destOrd="0" presId="urn:microsoft.com/office/officeart/2005/8/layout/lProcess2"/>
    <dgm:cxn modelId="{D4E11BA6-4558-4CDB-8F9C-31DF0E542544}" type="presParOf" srcId="{B4D80673-E938-4995-8E66-B74F786B713E}" destId="{70ECF958-D097-4745-A443-D102A4480565}" srcOrd="0" destOrd="0" presId="urn:microsoft.com/office/officeart/2005/8/layout/lProcess2"/>
    <dgm:cxn modelId="{292B26E5-1496-468E-A6E5-7275D5446C82}" type="presParOf" srcId="{B4D80673-E938-4995-8E66-B74F786B713E}" destId="{6DB370BA-3976-4919-8B94-DC89413A9295}" srcOrd="1" destOrd="0" presId="urn:microsoft.com/office/officeart/2005/8/layout/lProcess2"/>
    <dgm:cxn modelId="{C5287DC6-AB43-4E07-9656-1D4A83E29D5F}" type="presParOf" srcId="{B4D80673-E938-4995-8E66-B74F786B713E}" destId="{56903D3F-F7A9-4995-9F1F-705BA8598DED}"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FAEB50-0750-4504-BBCB-B861E68079E6}" type="doc">
      <dgm:prSet loTypeId="urn:diagrams.loki3.com/VaryingWidthList" loCatId="list" qsTypeId="urn:microsoft.com/office/officeart/2005/8/quickstyle/simple1" qsCatId="simple" csTypeId="urn:microsoft.com/office/officeart/2005/8/colors/accent5_3" csCatId="accent5" phldr="1"/>
      <dgm:spPr/>
    </dgm:pt>
    <dgm:pt modelId="{AE66525C-3B1D-40B7-A8A8-333F5AC3704A}">
      <dgm:prSet phldrT="[Text]" custT="1"/>
      <dgm:spPr/>
      <dgm:t>
        <a:bodyPr/>
        <a:lstStyle/>
        <a:p>
          <a:pPr algn="l"/>
          <a:r>
            <a:rPr lang="en-GB" sz="1200" b="1" i="1" u="sng" strike="noStrike" cap="none" dirty="0" smtClean="0">
              <a:solidFill>
                <a:schemeClr val="bg1"/>
              </a:solidFill>
              <a:latin typeface="Montserrat"/>
              <a:ea typeface="+mn-ea"/>
              <a:cs typeface="Mongolian Baiti" panose="03000500000000000000" pitchFamily="66" charset="0"/>
            </a:rPr>
            <a:t>ISDA CDM</a:t>
          </a:r>
          <a:r>
            <a:rPr lang="en-GB" sz="1200" b="0" i="0" u="none" strike="noStrike" cap="none" dirty="0" smtClean="0">
              <a:solidFill>
                <a:schemeClr val="bg1"/>
              </a:solidFill>
              <a:latin typeface="Montserrat"/>
              <a:ea typeface="+mn-ea"/>
              <a:cs typeface="Mongolian Baiti" panose="03000500000000000000" pitchFamily="66" charset="0"/>
            </a:rPr>
            <a:t> is a common digital representation of derivatives trade events and actions. It enhances financial markets’ operational efficiency via </a:t>
          </a:r>
          <a:r>
            <a:rPr lang="en-GB" sz="1200" b="0" i="0" u="none" strike="noStrike" cap="none" dirty="0" smtClean="0">
              <a:solidFill>
                <a:schemeClr val="bg1"/>
              </a:solidFill>
              <a:latin typeface="Montserrat"/>
              <a:ea typeface="+mn-ea"/>
              <a:cs typeface="Mongolian Baiti" panose="03000500000000000000" pitchFamily="66" charset="0"/>
              <a:sym typeface="Montserrat"/>
            </a:rPr>
            <a:t>standard representation of data across firms &amp; technology platforms. </a:t>
          </a:r>
          <a:endParaRPr lang="en-US" sz="1200" b="0" i="0" u="none" strike="noStrike" cap="none" dirty="0">
            <a:solidFill>
              <a:schemeClr val="bg1"/>
            </a:solidFill>
            <a:latin typeface="Montserrat"/>
            <a:ea typeface="+mn-ea"/>
            <a:cs typeface="Mongolian Baiti" panose="03000500000000000000" pitchFamily="66" charset="0"/>
          </a:endParaRPr>
        </a:p>
      </dgm:t>
    </dgm:pt>
    <dgm:pt modelId="{98651BA6-C541-447C-B535-530FC82AB1B0}" type="parTrans" cxnId="{C0F8A8B1-6F33-4BD3-B491-0DD93EAC9C34}">
      <dgm:prSet/>
      <dgm:spPr/>
      <dgm:t>
        <a:bodyPr/>
        <a:lstStyle/>
        <a:p>
          <a:endParaRPr lang="en-US"/>
        </a:p>
      </dgm:t>
    </dgm:pt>
    <dgm:pt modelId="{4558EE77-8FC7-44B3-BAD1-36E9E52C42C2}" type="sibTrans" cxnId="{C0F8A8B1-6F33-4BD3-B491-0DD93EAC9C34}">
      <dgm:prSet/>
      <dgm:spPr/>
      <dgm:t>
        <a:bodyPr/>
        <a:lstStyle/>
        <a:p>
          <a:endParaRPr lang="en-US"/>
        </a:p>
      </dgm:t>
    </dgm:pt>
    <dgm:pt modelId="{1CF46F85-050A-41EF-B677-7EDB275CFB25}">
      <dgm:prSet phldrT="[Text]" custT="1"/>
      <dgm:spPr/>
      <dgm:t>
        <a:bodyPr/>
        <a:lstStyle/>
        <a:p>
          <a:pPr algn="l"/>
          <a:r>
            <a:rPr lang="en-US" sz="1200" b="1" i="1" u="sng" strike="noStrike" cap="none" dirty="0" smtClean="0">
              <a:solidFill>
                <a:schemeClr val="bg1"/>
              </a:solidFill>
              <a:latin typeface="Montserrat Light"/>
              <a:ea typeface="+mn-ea"/>
              <a:cs typeface="Mongolian Baiti" panose="03000500000000000000" pitchFamily="66" charset="0"/>
            </a:rPr>
            <a:t>FINOS</a:t>
          </a:r>
          <a:r>
            <a:rPr lang="en-US" sz="1200" b="1" i="0" u="none" strike="noStrike" cap="none" dirty="0" smtClean="0">
              <a:solidFill>
                <a:schemeClr val="bg1"/>
              </a:solidFill>
              <a:latin typeface="Montserrat Light"/>
              <a:ea typeface="+mn-ea"/>
              <a:cs typeface="Mongolian Baiti" panose="03000500000000000000" pitchFamily="66" charset="0"/>
            </a:rPr>
            <a:t> </a:t>
          </a:r>
          <a:r>
            <a:rPr lang="en-US" sz="1200" b="0" i="0" u="none" strike="noStrike" cap="none" dirty="0" smtClean="0">
              <a:solidFill>
                <a:schemeClr val="bg1"/>
              </a:solidFill>
              <a:latin typeface="Montserrat Light"/>
              <a:ea typeface="+mn-ea"/>
              <a:cs typeface="Mongolian Baiti" panose="03000500000000000000" pitchFamily="66" charset="0"/>
            </a:rPr>
            <a:t>is an independent, non-profit membership organization whose purpose is to accelerate collaboration and innovation in financial services through the adoption of Open Source software, standards and best practices.</a:t>
          </a:r>
          <a:endParaRPr lang="en-US" sz="1200" b="0" i="0" u="none" strike="noStrike" cap="none" dirty="0">
            <a:solidFill>
              <a:schemeClr val="bg1"/>
            </a:solidFill>
            <a:latin typeface="Montserrat Light"/>
            <a:ea typeface="+mn-ea"/>
            <a:cs typeface="Mongolian Baiti" panose="03000500000000000000" pitchFamily="66" charset="0"/>
          </a:endParaRPr>
        </a:p>
      </dgm:t>
    </dgm:pt>
    <dgm:pt modelId="{5C58BCBF-7555-475B-8459-C1FBE651C642}" type="parTrans" cxnId="{F908A940-8464-48F9-8F64-551770979467}">
      <dgm:prSet/>
      <dgm:spPr/>
      <dgm:t>
        <a:bodyPr/>
        <a:lstStyle/>
        <a:p>
          <a:endParaRPr lang="en-US"/>
        </a:p>
      </dgm:t>
    </dgm:pt>
    <dgm:pt modelId="{77B13A71-A480-4DAA-A17F-72B981AEFA5A}" type="sibTrans" cxnId="{F908A940-8464-48F9-8F64-551770979467}">
      <dgm:prSet/>
      <dgm:spPr/>
      <dgm:t>
        <a:bodyPr/>
        <a:lstStyle/>
        <a:p>
          <a:endParaRPr lang="en-US"/>
        </a:p>
      </dgm:t>
    </dgm:pt>
    <dgm:pt modelId="{CFE00570-345E-4243-B208-FD76A391DEBF}">
      <dgm:prSet phldrT="[Text]" custT="1"/>
      <dgm:spPr/>
      <dgm:t>
        <a:bodyPr/>
        <a:lstStyle/>
        <a:p>
          <a:pPr algn="l"/>
          <a:r>
            <a:rPr lang="en-US" sz="1200" b="1" i="1" u="sng" strike="noStrike" cap="none" dirty="0" smtClean="0">
              <a:solidFill>
                <a:schemeClr val="bg1"/>
              </a:solidFill>
              <a:latin typeface="Montserrat Light"/>
              <a:ea typeface="+mn-ea"/>
              <a:cs typeface="Mongolian Baiti" panose="03000500000000000000" pitchFamily="66" charset="0"/>
            </a:rPr>
            <a:t>Legend</a:t>
          </a:r>
          <a:r>
            <a:rPr lang="en-US" sz="1200" b="1" i="0" u="none" strike="noStrike" cap="none" dirty="0" smtClean="0">
              <a:solidFill>
                <a:schemeClr val="bg1"/>
              </a:solidFill>
              <a:latin typeface="Montserrat Light"/>
              <a:ea typeface="+mn-ea"/>
              <a:cs typeface="Mongolian Baiti" panose="03000500000000000000" pitchFamily="66" charset="0"/>
            </a:rPr>
            <a:t> </a:t>
          </a:r>
          <a:r>
            <a:rPr lang="en-US" sz="1200" b="0" i="0" u="none" strike="noStrike" cap="none" dirty="0" smtClean="0">
              <a:solidFill>
                <a:schemeClr val="bg1"/>
              </a:solidFill>
              <a:latin typeface="Montserrat Light"/>
              <a:ea typeface="+mn-ea"/>
              <a:cs typeface="Mongolian Baiti" panose="03000500000000000000" pitchFamily="66" charset="0"/>
            </a:rPr>
            <a:t>is a data management platform developed at GS which now has been contributed to the FINOS foundation as an open source tool.</a:t>
          </a:r>
          <a:endParaRPr lang="en-US" sz="1200" b="0" i="0" u="none" strike="noStrike" cap="none" dirty="0">
            <a:solidFill>
              <a:schemeClr val="bg1"/>
            </a:solidFill>
            <a:latin typeface="Montserrat Light"/>
            <a:ea typeface="+mn-ea"/>
            <a:cs typeface="Mongolian Baiti" panose="03000500000000000000" pitchFamily="66" charset="0"/>
          </a:endParaRPr>
        </a:p>
      </dgm:t>
    </dgm:pt>
    <dgm:pt modelId="{30945CF9-41ED-44EA-BFC7-3BEBAAD6CF1B}" type="parTrans" cxnId="{58ABB622-5850-47D3-B0DC-5AC48FEE64B8}">
      <dgm:prSet/>
      <dgm:spPr/>
      <dgm:t>
        <a:bodyPr/>
        <a:lstStyle/>
        <a:p>
          <a:endParaRPr lang="en-US"/>
        </a:p>
      </dgm:t>
    </dgm:pt>
    <dgm:pt modelId="{F00FE000-317A-44FE-8535-1F1A13EE06AE}" type="sibTrans" cxnId="{58ABB622-5850-47D3-B0DC-5AC48FEE64B8}">
      <dgm:prSet/>
      <dgm:spPr/>
      <dgm:t>
        <a:bodyPr/>
        <a:lstStyle/>
        <a:p>
          <a:endParaRPr lang="en-US"/>
        </a:p>
      </dgm:t>
    </dgm:pt>
    <dgm:pt modelId="{7258A8AD-9F3F-40A6-A4DD-690E1953EE4E}" type="pres">
      <dgm:prSet presAssocID="{64FAEB50-0750-4504-BBCB-B861E68079E6}" presName="Name0" presStyleCnt="0">
        <dgm:presLayoutVars>
          <dgm:resizeHandles/>
        </dgm:presLayoutVars>
      </dgm:prSet>
      <dgm:spPr/>
    </dgm:pt>
    <dgm:pt modelId="{0CA30EF2-69A3-4E16-AB50-4100CEFBAB31}" type="pres">
      <dgm:prSet presAssocID="{AE66525C-3B1D-40B7-A8A8-333F5AC3704A}" presName="text" presStyleLbl="node1" presStyleIdx="0" presStyleCnt="3" custScaleX="260405" custLinFactNeighborX="6930">
        <dgm:presLayoutVars>
          <dgm:bulletEnabled val="1"/>
        </dgm:presLayoutVars>
      </dgm:prSet>
      <dgm:spPr/>
      <dgm:t>
        <a:bodyPr/>
        <a:lstStyle/>
        <a:p>
          <a:endParaRPr lang="en-US"/>
        </a:p>
      </dgm:t>
    </dgm:pt>
    <dgm:pt modelId="{F2C82213-C0F3-4F98-9F25-21E68CA726FA}" type="pres">
      <dgm:prSet presAssocID="{4558EE77-8FC7-44B3-BAD1-36E9E52C42C2}" presName="space" presStyleCnt="0"/>
      <dgm:spPr/>
    </dgm:pt>
    <dgm:pt modelId="{7245C84E-D4F4-4BCE-8BAA-72A885E5123D}" type="pres">
      <dgm:prSet presAssocID="{1CF46F85-050A-41EF-B677-7EDB275CFB25}" presName="text" presStyleLbl="node1" presStyleIdx="1" presStyleCnt="3" custScaleX="266063" custLinFactNeighborX="5775">
        <dgm:presLayoutVars>
          <dgm:bulletEnabled val="1"/>
        </dgm:presLayoutVars>
      </dgm:prSet>
      <dgm:spPr/>
      <dgm:t>
        <a:bodyPr/>
        <a:lstStyle/>
        <a:p>
          <a:endParaRPr lang="en-US"/>
        </a:p>
      </dgm:t>
    </dgm:pt>
    <dgm:pt modelId="{8FABF198-F756-4C8E-9D1D-003C43DF98EE}" type="pres">
      <dgm:prSet presAssocID="{77B13A71-A480-4DAA-A17F-72B981AEFA5A}" presName="space" presStyleCnt="0"/>
      <dgm:spPr/>
    </dgm:pt>
    <dgm:pt modelId="{BE82F440-C8EC-459B-B5A8-4FEAA62DAA63}" type="pres">
      <dgm:prSet presAssocID="{CFE00570-345E-4243-B208-FD76A391DEBF}" presName="text" presStyleLbl="node1" presStyleIdx="2" presStyleCnt="3" custScaleX="263749" custLinFactNeighborX="6930">
        <dgm:presLayoutVars>
          <dgm:bulletEnabled val="1"/>
        </dgm:presLayoutVars>
      </dgm:prSet>
      <dgm:spPr/>
      <dgm:t>
        <a:bodyPr/>
        <a:lstStyle/>
        <a:p>
          <a:endParaRPr lang="en-US"/>
        </a:p>
      </dgm:t>
    </dgm:pt>
  </dgm:ptLst>
  <dgm:cxnLst>
    <dgm:cxn modelId="{9751B307-1726-4326-A972-4654EA1CAF66}" type="presOf" srcId="{AE66525C-3B1D-40B7-A8A8-333F5AC3704A}" destId="{0CA30EF2-69A3-4E16-AB50-4100CEFBAB31}" srcOrd="0" destOrd="0" presId="urn:diagrams.loki3.com/VaryingWidthList"/>
    <dgm:cxn modelId="{F2697280-D505-4D2A-957F-4A364E390334}" type="presOf" srcId="{64FAEB50-0750-4504-BBCB-B861E68079E6}" destId="{7258A8AD-9F3F-40A6-A4DD-690E1953EE4E}" srcOrd="0" destOrd="0" presId="urn:diagrams.loki3.com/VaryingWidthList"/>
    <dgm:cxn modelId="{58ABB622-5850-47D3-B0DC-5AC48FEE64B8}" srcId="{64FAEB50-0750-4504-BBCB-B861E68079E6}" destId="{CFE00570-345E-4243-B208-FD76A391DEBF}" srcOrd="2" destOrd="0" parTransId="{30945CF9-41ED-44EA-BFC7-3BEBAAD6CF1B}" sibTransId="{F00FE000-317A-44FE-8535-1F1A13EE06AE}"/>
    <dgm:cxn modelId="{736F277E-9E73-4D69-A076-23C1297BF205}" type="presOf" srcId="{CFE00570-345E-4243-B208-FD76A391DEBF}" destId="{BE82F440-C8EC-459B-B5A8-4FEAA62DAA63}" srcOrd="0" destOrd="0" presId="urn:diagrams.loki3.com/VaryingWidthList"/>
    <dgm:cxn modelId="{C0F8A8B1-6F33-4BD3-B491-0DD93EAC9C34}" srcId="{64FAEB50-0750-4504-BBCB-B861E68079E6}" destId="{AE66525C-3B1D-40B7-A8A8-333F5AC3704A}" srcOrd="0" destOrd="0" parTransId="{98651BA6-C541-447C-B535-530FC82AB1B0}" sibTransId="{4558EE77-8FC7-44B3-BAD1-36E9E52C42C2}"/>
    <dgm:cxn modelId="{F908A940-8464-48F9-8F64-551770979467}" srcId="{64FAEB50-0750-4504-BBCB-B861E68079E6}" destId="{1CF46F85-050A-41EF-B677-7EDB275CFB25}" srcOrd="1" destOrd="0" parTransId="{5C58BCBF-7555-475B-8459-C1FBE651C642}" sibTransId="{77B13A71-A480-4DAA-A17F-72B981AEFA5A}"/>
    <dgm:cxn modelId="{213CE43B-4BCD-4DB1-9EFD-5E6121056D43}" type="presOf" srcId="{1CF46F85-050A-41EF-B677-7EDB275CFB25}" destId="{7245C84E-D4F4-4BCE-8BAA-72A885E5123D}" srcOrd="0" destOrd="0" presId="urn:diagrams.loki3.com/VaryingWidthList"/>
    <dgm:cxn modelId="{04FAEC49-A437-4CC2-8AA7-26C4E29B4875}" type="presParOf" srcId="{7258A8AD-9F3F-40A6-A4DD-690E1953EE4E}" destId="{0CA30EF2-69A3-4E16-AB50-4100CEFBAB31}" srcOrd="0" destOrd="0" presId="urn:diagrams.loki3.com/VaryingWidthList"/>
    <dgm:cxn modelId="{E6296EF0-B85E-4D80-B2C6-5BDCE55C458D}" type="presParOf" srcId="{7258A8AD-9F3F-40A6-A4DD-690E1953EE4E}" destId="{F2C82213-C0F3-4F98-9F25-21E68CA726FA}" srcOrd="1" destOrd="0" presId="urn:diagrams.loki3.com/VaryingWidthList"/>
    <dgm:cxn modelId="{7F3E2EA6-6EFA-4C3D-8065-4C696DBEEA54}" type="presParOf" srcId="{7258A8AD-9F3F-40A6-A4DD-690E1953EE4E}" destId="{7245C84E-D4F4-4BCE-8BAA-72A885E5123D}" srcOrd="2" destOrd="0" presId="urn:diagrams.loki3.com/VaryingWidthList"/>
    <dgm:cxn modelId="{B6E40ECB-F790-483D-94CA-E5ED05B11954}" type="presParOf" srcId="{7258A8AD-9F3F-40A6-A4DD-690E1953EE4E}" destId="{8FABF198-F756-4C8E-9D1D-003C43DF98EE}" srcOrd="3" destOrd="0" presId="urn:diagrams.loki3.com/VaryingWidthList"/>
    <dgm:cxn modelId="{A1DA5470-8CDF-4FD7-84FE-28AD3F8915B8}" type="presParOf" srcId="{7258A8AD-9F3F-40A6-A4DD-690E1953EE4E}" destId="{BE82F440-C8EC-459B-B5A8-4FEAA62DAA63}" srcOrd="4" destOrd="0" presId="urn:diagrams.loki3.com/VaryingWidth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5CF7CC-FF43-435C-8D84-BB03226CD08F}" type="doc">
      <dgm:prSet loTypeId="urn:microsoft.com/office/officeart/2005/8/layout/chevron2" loCatId="process" qsTypeId="urn:microsoft.com/office/officeart/2005/8/quickstyle/simple2" qsCatId="simple" csTypeId="urn:microsoft.com/office/officeart/2005/8/colors/accent5_2" csCatId="accent5" phldr="1"/>
      <dgm:spPr/>
      <dgm:t>
        <a:bodyPr/>
        <a:lstStyle/>
        <a:p>
          <a:endParaRPr lang="en-US"/>
        </a:p>
      </dgm:t>
    </dgm:pt>
    <dgm:pt modelId="{619B208F-91A4-43C2-8E1B-982C0B184F07}">
      <dgm:prSet phldrT="[Text]" custT="1"/>
      <dgm:spPr/>
      <dgm:t>
        <a:bodyPr anchor="t"/>
        <a:lstStyle/>
        <a:p>
          <a:pPr algn="ctr">
            <a:lnSpc>
              <a:spcPct val="100000"/>
            </a:lnSpc>
          </a:pPr>
          <a:r>
            <a:rPr lang="en-US" sz="1050" b="1" dirty="0" smtClean="0">
              <a:solidFill>
                <a:schemeClr val="bg1"/>
              </a:solidFill>
              <a:latin typeface="Montserrat"/>
            </a:rPr>
            <a:t>Vendor’s Template</a:t>
          </a:r>
          <a:endParaRPr lang="en-US" sz="1050" b="1" dirty="0">
            <a:solidFill>
              <a:schemeClr val="bg1"/>
            </a:solidFill>
            <a:latin typeface="Montserrat"/>
          </a:endParaRPr>
        </a:p>
      </dgm:t>
    </dgm:pt>
    <dgm:pt modelId="{46B12D91-897A-468D-8894-1B5CBD8D473A}" type="parTrans" cxnId="{8FFFA91B-4CDA-4BA2-BAA2-A76AABF80BFC}">
      <dgm:prSet/>
      <dgm:spPr/>
      <dgm:t>
        <a:bodyPr/>
        <a:lstStyle/>
        <a:p>
          <a:endParaRPr lang="en-US"/>
        </a:p>
      </dgm:t>
    </dgm:pt>
    <dgm:pt modelId="{C3BB32F5-BB60-483A-9EA9-4328A85A45D9}" type="sibTrans" cxnId="{8FFFA91B-4CDA-4BA2-BAA2-A76AABF80BFC}">
      <dgm:prSet/>
      <dgm:spPr/>
      <dgm:t>
        <a:bodyPr/>
        <a:lstStyle/>
        <a:p>
          <a:endParaRPr lang="en-US"/>
        </a:p>
      </dgm:t>
    </dgm:pt>
    <dgm:pt modelId="{94206E7F-71CC-44D2-84EC-3EECAF761240}">
      <dgm:prSet phldrT="[Text]" custT="1"/>
      <dgm:spPr/>
      <dgm:t>
        <a:bodyPr/>
        <a:lstStyle/>
        <a:p>
          <a:r>
            <a:rPr lang="en-US" sz="1100" dirty="0" smtClean="0">
              <a:latin typeface="Montserrat"/>
              <a:cs typeface="Mongolian Baiti" panose="03000500000000000000" pitchFamily="66" charset="0"/>
            </a:rPr>
            <a:t>Bank receives vendor’s CSV template through the existing API.</a:t>
          </a:r>
          <a:endParaRPr lang="en-US" sz="1100" dirty="0">
            <a:latin typeface="Montserrat"/>
            <a:cs typeface="Mongolian Baiti" panose="03000500000000000000" pitchFamily="66" charset="0"/>
          </a:endParaRPr>
        </a:p>
      </dgm:t>
    </dgm:pt>
    <dgm:pt modelId="{F1316B8C-05C9-43BD-9C1B-3DF037A95681}" type="parTrans" cxnId="{F24A62F6-02AC-45EF-8BAA-D4D621E40BA8}">
      <dgm:prSet/>
      <dgm:spPr/>
      <dgm:t>
        <a:bodyPr/>
        <a:lstStyle/>
        <a:p>
          <a:endParaRPr lang="en-US"/>
        </a:p>
      </dgm:t>
    </dgm:pt>
    <dgm:pt modelId="{AD0ABC78-400D-44D7-9EAA-9CE03F4A706E}" type="sibTrans" cxnId="{F24A62F6-02AC-45EF-8BAA-D4D621E40BA8}">
      <dgm:prSet/>
      <dgm:spPr/>
      <dgm:t>
        <a:bodyPr/>
        <a:lstStyle/>
        <a:p>
          <a:endParaRPr lang="en-US"/>
        </a:p>
      </dgm:t>
    </dgm:pt>
    <dgm:pt modelId="{23B0BA4E-5BB5-4DC7-9882-1AC37F7A38FF}">
      <dgm:prSet phldrT="[Text]" custT="1"/>
      <dgm:spPr/>
      <dgm:t>
        <a:bodyPr anchor="t"/>
        <a:lstStyle/>
        <a:p>
          <a:pPr algn="ctr">
            <a:lnSpc>
              <a:spcPct val="100000"/>
            </a:lnSpc>
          </a:pPr>
          <a:r>
            <a:rPr lang="en-US" sz="1050" b="1" dirty="0" smtClean="0">
              <a:solidFill>
                <a:schemeClr val="bg1"/>
              </a:solidFill>
              <a:latin typeface="Montserrat"/>
            </a:rPr>
            <a:t>Connect to the EqOption Template </a:t>
          </a:r>
          <a:endParaRPr lang="en-US" sz="1050" b="1" dirty="0">
            <a:solidFill>
              <a:schemeClr val="bg1"/>
            </a:solidFill>
            <a:latin typeface="Montserrat"/>
          </a:endParaRPr>
        </a:p>
      </dgm:t>
    </dgm:pt>
    <dgm:pt modelId="{2C4F8934-4CC3-421E-AB95-4F349A486F82}" type="parTrans" cxnId="{C44F1333-27AE-492A-8316-E8C9497F02E5}">
      <dgm:prSet/>
      <dgm:spPr/>
      <dgm:t>
        <a:bodyPr/>
        <a:lstStyle/>
        <a:p>
          <a:endParaRPr lang="en-US"/>
        </a:p>
      </dgm:t>
    </dgm:pt>
    <dgm:pt modelId="{9CFB7D23-7994-44A2-9D4F-AE9C1A02FA4C}" type="sibTrans" cxnId="{C44F1333-27AE-492A-8316-E8C9497F02E5}">
      <dgm:prSet/>
      <dgm:spPr/>
      <dgm:t>
        <a:bodyPr/>
        <a:lstStyle/>
        <a:p>
          <a:endParaRPr lang="en-US"/>
        </a:p>
      </dgm:t>
    </dgm:pt>
    <dgm:pt modelId="{1D9D3824-7889-4C3B-BBF5-AB1FC2A38598}">
      <dgm:prSet phldrT="[Text]" custT="1"/>
      <dgm:spPr/>
      <dgm:t>
        <a:bodyPr/>
        <a:lstStyle/>
        <a:p>
          <a:r>
            <a:rPr lang="en-GB" sz="1100" dirty="0" smtClean="0">
              <a:latin typeface="Montserrat"/>
              <a:cs typeface="Mongolian Baiti" panose="03000500000000000000" pitchFamily="66" charset="0"/>
            </a:rPr>
            <a:t>Define the CSV template as data model and create model to model transformation into </a:t>
          </a:r>
          <a:r>
            <a:rPr lang="en-GB" sz="1100" dirty="0" err="1" smtClean="0">
              <a:latin typeface="Montserrat"/>
              <a:cs typeface="Mongolian Baiti" panose="03000500000000000000" pitchFamily="66" charset="0"/>
            </a:rPr>
            <a:t>EqOptionTemplate</a:t>
          </a:r>
          <a:r>
            <a:rPr lang="en-GB" sz="1100" dirty="0" smtClean="0">
              <a:latin typeface="Montserrat"/>
              <a:cs typeface="Mongolian Baiti" panose="03000500000000000000" pitchFamily="66" charset="0"/>
            </a:rPr>
            <a:t> in Legend Studio.</a:t>
          </a:r>
          <a:endParaRPr lang="en-US" sz="1100" dirty="0">
            <a:latin typeface="Montserrat"/>
            <a:cs typeface="Mongolian Baiti" panose="03000500000000000000" pitchFamily="66" charset="0"/>
          </a:endParaRPr>
        </a:p>
      </dgm:t>
    </dgm:pt>
    <dgm:pt modelId="{D143119C-3BD4-41BD-A63C-AD002E73790D}" type="parTrans" cxnId="{32575558-BF1E-4506-939D-6F675A84E107}">
      <dgm:prSet/>
      <dgm:spPr/>
      <dgm:t>
        <a:bodyPr/>
        <a:lstStyle/>
        <a:p>
          <a:endParaRPr lang="en-US"/>
        </a:p>
      </dgm:t>
    </dgm:pt>
    <dgm:pt modelId="{1BCF6F93-D0ED-43A0-8443-6D3783BDFC17}" type="sibTrans" cxnId="{32575558-BF1E-4506-939D-6F675A84E107}">
      <dgm:prSet/>
      <dgm:spPr/>
      <dgm:t>
        <a:bodyPr/>
        <a:lstStyle/>
        <a:p>
          <a:endParaRPr lang="en-US"/>
        </a:p>
      </dgm:t>
    </dgm:pt>
    <dgm:pt modelId="{8EA6879E-12E5-4060-9DD3-7D94964FD5EF}">
      <dgm:prSet phldrT="[Text]" custT="1"/>
      <dgm:spPr/>
      <dgm:t>
        <a:bodyPr anchor="t"/>
        <a:lstStyle/>
        <a:p>
          <a:pPr algn="ctr">
            <a:lnSpc>
              <a:spcPct val="100000"/>
            </a:lnSpc>
          </a:pPr>
          <a:r>
            <a:rPr lang="en-US" sz="1050" b="1" dirty="0" smtClean="0">
              <a:solidFill>
                <a:schemeClr val="bg1"/>
              </a:solidFill>
              <a:latin typeface="Montserrat"/>
            </a:rPr>
            <a:t>Run the </a:t>
          </a:r>
          <a:r>
            <a:rPr lang="en-US" sz="1050" b="1" dirty="0" err="1" smtClean="0">
              <a:solidFill>
                <a:schemeClr val="bg1"/>
              </a:solidFill>
              <a:latin typeface="Montserrat"/>
            </a:rPr>
            <a:t>EqOption</a:t>
          </a:r>
          <a:r>
            <a:rPr lang="en-US" sz="1050" b="1" dirty="0" smtClean="0">
              <a:solidFill>
                <a:schemeClr val="bg1"/>
              </a:solidFill>
              <a:latin typeface="Montserrat"/>
            </a:rPr>
            <a:t> To CDM M2M mapping</a:t>
          </a:r>
          <a:endParaRPr lang="en-US" sz="1050" b="1" dirty="0">
            <a:solidFill>
              <a:schemeClr val="bg1"/>
            </a:solidFill>
            <a:latin typeface="Montserrat"/>
          </a:endParaRPr>
        </a:p>
      </dgm:t>
    </dgm:pt>
    <dgm:pt modelId="{F83DAEF0-B9BF-4BA4-B979-6BBB629D6907}" type="parTrans" cxnId="{C7BB5F7B-3EB4-4C1A-BB2B-F5DF8988BD46}">
      <dgm:prSet/>
      <dgm:spPr/>
      <dgm:t>
        <a:bodyPr/>
        <a:lstStyle/>
        <a:p>
          <a:endParaRPr lang="en-US"/>
        </a:p>
      </dgm:t>
    </dgm:pt>
    <dgm:pt modelId="{1E6C0F56-549C-4835-BEC4-1EEB95D3E254}" type="sibTrans" cxnId="{C7BB5F7B-3EB4-4C1A-BB2B-F5DF8988BD46}">
      <dgm:prSet/>
      <dgm:spPr/>
      <dgm:t>
        <a:bodyPr/>
        <a:lstStyle/>
        <a:p>
          <a:endParaRPr lang="en-US"/>
        </a:p>
      </dgm:t>
    </dgm:pt>
    <dgm:pt modelId="{91DF2935-589D-4EC4-959C-019C9E43FDAE}">
      <dgm:prSet phldrT="[Text]" custT="1"/>
      <dgm:spPr/>
      <dgm:t>
        <a:bodyPr/>
        <a:lstStyle/>
        <a:p>
          <a:r>
            <a:rPr lang="en-GB" sz="1100" dirty="0" smtClean="0">
              <a:latin typeface="Montserrat"/>
              <a:cs typeface="Mongolian Baiti" panose="03000500000000000000" pitchFamily="66" charset="0"/>
            </a:rPr>
            <a:t>Once connection is established, banks to run the </a:t>
          </a:r>
          <a:r>
            <a:rPr lang="en-GB" sz="1100" dirty="0" err="1" smtClean="0">
              <a:latin typeface="Montserrat"/>
              <a:cs typeface="Mongolian Baiti" panose="03000500000000000000" pitchFamily="66" charset="0"/>
            </a:rPr>
            <a:t>EqOption</a:t>
          </a:r>
          <a:r>
            <a:rPr lang="en-GB" sz="1100" dirty="0" smtClean="0">
              <a:latin typeface="Montserrat"/>
              <a:cs typeface="Mongolian Baiti" panose="03000500000000000000" pitchFamily="66" charset="0"/>
            </a:rPr>
            <a:t> To CDM M2M mapping and generate the output as a JSON File in CDM structure.</a:t>
          </a:r>
          <a:endParaRPr lang="en-US" sz="1100" dirty="0">
            <a:latin typeface="Montserrat"/>
            <a:cs typeface="Mongolian Baiti" panose="03000500000000000000" pitchFamily="66" charset="0"/>
          </a:endParaRPr>
        </a:p>
      </dgm:t>
    </dgm:pt>
    <dgm:pt modelId="{361B6B44-F20E-433F-BEE4-D4C7D7FDC97F}" type="parTrans" cxnId="{38730436-7870-42A9-9E55-CD446AD925E6}">
      <dgm:prSet/>
      <dgm:spPr/>
      <dgm:t>
        <a:bodyPr/>
        <a:lstStyle/>
        <a:p>
          <a:endParaRPr lang="en-US"/>
        </a:p>
      </dgm:t>
    </dgm:pt>
    <dgm:pt modelId="{9BD3AB4A-B051-46F7-9F6F-B14385D07425}" type="sibTrans" cxnId="{38730436-7870-42A9-9E55-CD446AD925E6}">
      <dgm:prSet/>
      <dgm:spPr/>
      <dgm:t>
        <a:bodyPr/>
        <a:lstStyle/>
        <a:p>
          <a:endParaRPr lang="en-US"/>
        </a:p>
      </dgm:t>
    </dgm:pt>
    <dgm:pt modelId="{A9BA47CA-E5AC-4652-8788-9E449EDF780F}">
      <dgm:prSet phldrT="[Text]" custT="1"/>
      <dgm:spPr>
        <a:solidFill>
          <a:schemeClr val="accent5">
            <a:lumMod val="40000"/>
            <a:lumOff val="60000"/>
          </a:schemeClr>
        </a:solidFill>
      </dgm:spPr>
      <dgm:t>
        <a:bodyPr anchor="t"/>
        <a:lstStyle/>
        <a:p>
          <a:pPr algn="ctr">
            <a:lnSpc>
              <a:spcPct val="100000"/>
            </a:lnSpc>
          </a:pPr>
          <a:r>
            <a:rPr lang="en-US" sz="1050" b="1" dirty="0" smtClean="0">
              <a:solidFill>
                <a:srgbClr val="002060"/>
              </a:solidFill>
              <a:latin typeface="Montserrat"/>
            </a:rPr>
            <a:t>Vendor to run reverse mapping</a:t>
          </a:r>
          <a:endParaRPr lang="en-US" sz="1050" b="1" dirty="0">
            <a:solidFill>
              <a:srgbClr val="002060"/>
            </a:solidFill>
            <a:latin typeface="Montserrat"/>
          </a:endParaRPr>
        </a:p>
      </dgm:t>
    </dgm:pt>
    <dgm:pt modelId="{F83AE3BC-2444-4FD2-B079-3002985014FD}" type="parTrans" cxnId="{E72E8463-605D-4A5A-A257-036FB6B36860}">
      <dgm:prSet/>
      <dgm:spPr/>
      <dgm:t>
        <a:bodyPr/>
        <a:lstStyle/>
        <a:p>
          <a:endParaRPr lang="en-US"/>
        </a:p>
      </dgm:t>
    </dgm:pt>
    <dgm:pt modelId="{66D66D28-10D0-44BB-9667-2C73078C51AE}" type="sibTrans" cxnId="{E72E8463-605D-4A5A-A257-036FB6B36860}">
      <dgm:prSet/>
      <dgm:spPr/>
      <dgm:t>
        <a:bodyPr/>
        <a:lstStyle/>
        <a:p>
          <a:endParaRPr lang="en-US"/>
        </a:p>
      </dgm:t>
    </dgm:pt>
    <dgm:pt modelId="{E12DD426-9662-4040-8526-707D99F075B9}">
      <dgm:prSet phldrT="[Text]" custT="1"/>
      <dgm:spPr/>
      <dgm:t>
        <a:bodyPr/>
        <a:lstStyle/>
        <a:p>
          <a:r>
            <a:rPr lang="en-GB" sz="1100" dirty="0" smtClean="0">
              <a:latin typeface="Montserrat"/>
              <a:cs typeface="Mongolian Baiti" panose="03000500000000000000" pitchFamily="66" charset="0"/>
            </a:rPr>
            <a:t>Vendor consumes the JSON file from banks, run the reverse mapping in Legend and generate the output file in </a:t>
          </a:r>
          <a:r>
            <a:rPr lang="en-GB" sz="1100" dirty="0" err="1" smtClean="0">
              <a:latin typeface="Montserrat"/>
              <a:cs typeface="Mongolian Baiti" panose="03000500000000000000" pitchFamily="66" charset="0"/>
            </a:rPr>
            <a:t>EqOption</a:t>
          </a:r>
          <a:r>
            <a:rPr lang="en-GB" sz="1100" dirty="0" smtClean="0">
              <a:latin typeface="Montserrat"/>
              <a:cs typeface="Mongolian Baiti" panose="03000500000000000000" pitchFamily="66" charset="0"/>
            </a:rPr>
            <a:t> template structure.</a:t>
          </a:r>
          <a:endParaRPr lang="en-US" sz="1100" dirty="0">
            <a:latin typeface="Montserrat"/>
            <a:cs typeface="Mongolian Baiti" panose="03000500000000000000" pitchFamily="66" charset="0"/>
          </a:endParaRPr>
        </a:p>
      </dgm:t>
    </dgm:pt>
    <dgm:pt modelId="{5E070F10-F2BE-4FEF-AE94-0FD137B06597}" type="parTrans" cxnId="{EA21C82A-F00B-4E7C-8DFC-28E2C9D58EFC}">
      <dgm:prSet/>
      <dgm:spPr/>
      <dgm:t>
        <a:bodyPr/>
        <a:lstStyle/>
        <a:p>
          <a:endParaRPr lang="en-US"/>
        </a:p>
      </dgm:t>
    </dgm:pt>
    <dgm:pt modelId="{C6CEE2C4-98A3-4D21-845F-934B10900D0A}" type="sibTrans" cxnId="{EA21C82A-F00B-4E7C-8DFC-28E2C9D58EFC}">
      <dgm:prSet/>
      <dgm:spPr/>
      <dgm:t>
        <a:bodyPr/>
        <a:lstStyle/>
        <a:p>
          <a:endParaRPr lang="en-US"/>
        </a:p>
      </dgm:t>
    </dgm:pt>
    <dgm:pt modelId="{BF408A17-F6EB-47FE-A00F-D8EF30583C1A}">
      <dgm:prSet phldrT="[Text]" custT="1"/>
      <dgm:spPr/>
      <dgm:t>
        <a:bodyPr/>
        <a:lstStyle/>
        <a:p>
          <a:r>
            <a:rPr lang="en-US" sz="1100" dirty="0" smtClean="0">
              <a:latin typeface="Montserrat"/>
              <a:cs typeface="Mongolian Baiti" panose="03000500000000000000" pitchFamily="66" charset="0"/>
            </a:rPr>
            <a:t>Pricing function to run as usual by the banks on this template to generate output.</a:t>
          </a:r>
          <a:endParaRPr lang="en-US" sz="1100" dirty="0">
            <a:latin typeface="Montserrat"/>
            <a:cs typeface="Mongolian Baiti" panose="03000500000000000000" pitchFamily="66" charset="0"/>
          </a:endParaRPr>
        </a:p>
      </dgm:t>
    </dgm:pt>
    <dgm:pt modelId="{1E01FBB3-2346-4CB8-8818-6E2F2585832C}" type="sibTrans" cxnId="{7138BEDE-F5B7-4BF2-AB3B-1347E65FD7D2}">
      <dgm:prSet/>
      <dgm:spPr/>
      <dgm:t>
        <a:bodyPr/>
        <a:lstStyle/>
        <a:p>
          <a:endParaRPr lang="en-US"/>
        </a:p>
      </dgm:t>
    </dgm:pt>
    <dgm:pt modelId="{1BCA985C-2A43-46B4-AEA7-D9E39BDC0DA8}" type="parTrans" cxnId="{7138BEDE-F5B7-4BF2-AB3B-1347E65FD7D2}">
      <dgm:prSet/>
      <dgm:spPr/>
      <dgm:t>
        <a:bodyPr/>
        <a:lstStyle/>
        <a:p>
          <a:endParaRPr lang="en-US"/>
        </a:p>
      </dgm:t>
    </dgm:pt>
    <dgm:pt modelId="{BBDE7023-1AE4-45DF-9966-C5356650D88E}">
      <dgm:prSet phldrT="[Text]" custT="1"/>
      <dgm:spPr/>
      <dgm:t>
        <a:bodyPr/>
        <a:lstStyle/>
        <a:p>
          <a:r>
            <a:rPr lang="en-US" sz="1100" dirty="0" smtClean="0">
              <a:latin typeface="Montserrat"/>
              <a:cs typeface="Mongolian Baiti" panose="03000500000000000000" pitchFamily="66" charset="0"/>
            </a:rPr>
            <a:t>The resulting CSV file with submitter data will be used as an input for the data transformation created in Legend.</a:t>
          </a:r>
          <a:r>
            <a:rPr lang="en-GB" sz="1100" dirty="0" smtClean="0">
              <a:latin typeface="Montserrat"/>
              <a:cs typeface="Mongolian Baiti" panose="03000500000000000000" pitchFamily="66" charset="0"/>
            </a:rPr>
            <a:t> </a:t>
          </a:r>
          <a:endParaRPr lang="en-US" sz="1100" dirty="0">
            <a:latin typeface="Montserrat"/>
            <a:cs typeface="Mongolian Baiti" panose="03000500000000000000" pitchFamily="66" charset="0"/>
          </a:endParaRPr>
        </a:p>
      </dgm:t>
    </dgm:pt>
    <dgm:pt modelId="{BCF13AA8-C967-4F6C-A787-B9F127A21FCB}" type="sibTrans" cxnId="{CAD46706-3A82-4833-81B4-EA209AFB8E35}">
      <dgm:prSet/>
      <dgm:spPr/>
      <dgm:t>
        <a:bodyPr/>
        <a:lstStyle/>
        <a:p>
          <a:endParaRPr lang="en-US"/>
        </a:p>
      </dgm:t>
    </dgm:pt>
    <dgm:pt modelId="{2292F773-6DFE-4E50-ACE9-94576E53D6B2}" type="parTrans" cxnId="{CAD46706-3A82-4833-81B4-EA209AFB8E35}">
      <dgm:prSet/>
      <dgm:spPr/>
      <dgm:t>
        <a:bodyPr/>
        <a:lstStyle/>
        <a:p>
          <a:endParaRPr lang="en-US"/>
        </a:p>
      </dgm:t>
    </dgm:pt>
    <dgm:pt modelId="{D067A2C4-4FE7-418A-8DFA-44F73FBDF369}">
      <dgm:prSet custT="1"/>
      <dgm:spPr/>
      <dgm:t>
        <a:bodyPr/>
        <a:lstStyle/>
        <a:p>
          <a:r>
            <a:rPr lang="en-GB" sz="1100" dirty="0" smtClean="0">
              <a:latin typeface="Montserrat"/>
              <a:cs typeface="Mongolian Baiti" panose="03000500000000000000" pitchFamily="66" charset="0"/>
            </a:rPr>
            <a:t>Bank submits the JSON file to vendor via the existing vendor API.</a:t>
          </a:r>
          <a:endParaRPr lang="en-US" sz="1100" dirty="0" smtClean="0">
            <a:latin typeface="Montserrat"/>
            <a:cs typeface="Mongolian Baiti" panose="03000500000000000000" pitchFamily="66" charset="0"/>
          </a:endParaRPr>
        </a:p>
      </dgm:t>
    </dgm:pt>
    <dgm:pt modelId="{4F777BA1-A7D2-4433-812A-1F562CD8F9D8}" type="parTrans" cxnId="{92B1DBBA-FE10-4D02-BBF4-351B27B09106}">
      <dgm:prSet/>
      <dgm:spPr/>
      <dgm:t>
        <a:bodyPr/>
        <a:lstStyle/>
        <a:p>
          <a:endParaRPr lang="en-US"/>
        </a:p>
      </dgm:t>
    </dgm:pt>
    <dgm:pt modelId="{ADE4F8CB-F8ED-43C4-ABB6-27CF448A6DFC}" type="sibTrans" cxnId="{92B1DBBA-FE10-4D02-BBF4-351B27B09106}">
      <dgm:prSet/>
      <dgm:spPr/>
      <dgm:t>
        <a:bodyPr/>
        <a:lstStyle/>
        <a:p>
          <a:endParaRPr lang="en-US"/>
        </a:p>
      </dgm:t>
    </dgm:pt>
    <dgm:pt modelId="{B41CFC74-D647-43BB-8C31-1BF08BBB14B9}">
      <dgm:prSet custT="1"/>
      <dgm:spPr/>
      <dgm:t>
        <a:bodyPr/>
        <a:lstStyle/>
        <a:p>
          <a:r>
            <a:rPr lang="en-GB" sz="1100" dirty="0" smtClean="0">
              <a:latin typeface="Montserrat"/>
              <a:cs typeface="Mongolian Baiti" panose="03000500000000000000" pitchFamily="66" charset="0"/>
            </a:rPr>
            <a:t>This conversion process will be privy to each bank in non-open sourced format to protect data privacy. </a:t>
          </a:r>
          <a:endParaRPr lang="en-US" sz="1100" dirty="0" smtClean="0">
            <a:latin typeface="Montserrat"/>
            <a:cs typeface="Mongolian Baiti" panose="03000500000000000000" pitchFamily="66" charset="0"/>
          </a:endParaRPr>
        </a:p>
      </dgm:t>
    </dgm:pt>
    <dgm:pt modelId="{B0E36AC8-2E72-435D-9937-6199CED74DDD}" type="parTrans" cxnId="{3C6C6953-0F6A-4DD6-A3F2-F30C6D9727D5}">
      <dgm:prSet/>
      <dgm:spPr/>
      <dgm:t>
        <a:bodyPr/>
        <a:lstStyle/>
        <a:p>
          <a:endParaRPr lang="en-US"/>
        </a:p>
      </dgm:t>
    </dgm:pt>
    <dgm:pt modelId="{D890121B-D78F-4372-93D6-A4498F507115}" type="sibTrans" cxnId="{3C6C6953-0F6A-4DD6-A3F2-F30C6D9727D5}">
      <dgm:prSet/>
      <dgm:spPr/>
      <dgm:t>
        <a:bodyPr/>
        <a:lstStyle/>
        <a:p>
          <a:endParaRPr lang="en-US"/>
        </a:p>
      </dgm:t>
    </dgm:pt>
    <dgm:pt modelId="{ECF6E3DA-5FA8-4490-9350-19A09B484519}">
      <dgm:prSet custT="1"/>
      <dgm:spPr/>
      <dgm:t>
        <a:bodyPr/>
        <a:lstStyle/>
        <a:p>
          <a:r>
            <a:rPr lang="en-GB" sz="1100" dirty="0" smtClean="0">
              <a:latin typeface="Montserrat"/>
              <a:cs typeface="Mongolian Baiti" panose="03000500000000000000" pitchFamily="66" charset="0"/>
            </a:rPr>
            <a:t>This conversion process to be managed by each vendor privately which other banks/vendors will not have a visibility of. </a:t>
          </a:r>
          <a:endParaRPr lang="en-US" sz="1100" dirty="0" smtClean="0">
            <a:latin typeface="Montserrat"/>
            <a:cs typeface="Mongolian Baiti" panose="03000500000000000000" pitchFamily="66" charset="0"/>
          </a:endParaRPr>
        </a:p>
      </dgm:t>
    </dgm:pt>
    <dgm:pt modelId="{3EB2CBC0-63ED-4B31-80C4-395645EF5EDF}" type="parTrans" cxnId="{BE5FCB1B-8111-446B-BDB4-B045FFA70756}">
      <dgm:prSet/>
      <dgm:spPr/>
      <dgm:t>
        <a:bodyPr/>
        <a:lstStyle/>
        <a:p>
          <a:endParaRPr lang="en-US"/>
        </a:p>
      </dgm:t>
    </dgm:pt>
    <dgm:pt modelId="{76069C44-F9CB-4C11-B9F9-D098975EB929}" type="sibTrans" cxnId="{BE5FCB1B-8111-446B-BDB4-B045FFA70756}">
      <dgm:prSet/>
      <dgm:spPr/>
      <dgm:t>
        <a:bodyPr/>
        <a:lstStyle/>
        <a:p>
          <a:endParaRPr lang="en-US"/>
        </a:p>
      </dgm:t>
    </dgm:pt>
    <dgm:pt modelId="{BA9A20D4-59D9-4F0D-BE6E-16728DEBB972}">
      <dgm:prSet custT="1"/>
      <dgm:spPr/>
      <dgm:t>
        <a:bodyPr/>
        <a:lstStyle/>
        <a:p>
          <a:r>
            <a:rPr lang="en-US" sz="1100" dirty="0" smtClean="0">
              <a:latin typeface="Montserrat"/>
              <a:cs typeface="Mongolian Baiti" panose="03000500000000000000" pitchFamily="66" charset="0"/>
            </a:rPr>
            <a:t>The data exchanged will not be open-sourced but the </a:t>
          </a:r>
          <a:r>
            <a:rPr lang="en-US" sz="1100" dirty="0" err="1" smtClean="0">
              <a:latin typeface="Montserrat"/>
              <a:cs typeface="Mongolian Baiti" panose="03000500000000000000" pitchFamily="66" charset="0"/>
            </a:rPr>
            <a:t>the</a:t>
          </a:r>
          <a:r>
            <a:rPr lang="en-US" sz="1100" dirty="0" smtClean="0">
              <a:latin typeface="Montserrat"/>
              <a:cs typeface="Mongolian Baiti" panose="03000500000000000000" pitchFamily="66" charset="0"/>
            </a:rPr>
            <a:t> data transformation model will be open sourced in legend to promote standardization. </a:t>
          </a:r>
        </a:p>
      </dgm:t>
    </dgm:pt>
    <dgm:pt modelId="{3F409852-FA9B-445E-8C3E-22B628BC82F2}" type="parTrans" cxnId="{F993CF18-4067-4978-A48D-4428995E3063}">
      <dgm:prSet/>
      <dgm:spPr/>
      <dgm:t>
        <a:bodyPr/>
        <a:lstStyle/>
        <a:p>
          <a:endParaRPr lang="en-US"/>
        </a:p>
      </dgm:t>
    </dgm:pt>
    <dgm:pt modelId="{9D56814A-86B1-4D8A-B9D6-BFEFC164583B}" type="sibTrans" cxnId="{F993CF18-4067-4978-A48D-4428995E3063}">
      <dgm:prSet/>
      <dgm:spPr/>
      <dgm:t>
        <a:bodyPr/>
        <a:lstStyle/>
        <a:p>
          <a:endParaRPr lang="en-US"/>
        </a:p>
      </dgm:t>
    </dgm:pt>
    <dgm:pt modelId="{D8411745-2223-4004-A96E-9C50A39F5FD1}">
      <dgm:prSet custT="1"/>
      <dgm:spPr/>
      <dgm:t>
        <a:bodyPr/>
        <a:lstStyle/>
        <a:p>
          <a:r>
            <a:rPr lang="en-GB" sz="1100" dirty="0" smtClean="0">
              <a:latin typeface="Montserrat"/>
              <a:cs typeface="Mongolian Baiti" panose="03000500000000000000" pitchFamily="66" charset="0"/>
            </a:rPr>
            <a:t>Each Banks to leverage Legend to run the open sourced model to model mapping to convert the template into standard format. </a:t>
          </a:r>
          <a:endParaRPr lang="en-GB" sz="1100" dirty="0">
            <a:latin typeface="Montserrat"/>
            <a:cs typeface="Mongolian Baiti" panose="03000500000000000000" pitchFamily="66" charset="0"/>
          </a:endParaRPr>
        </a:p>
      </dgm:t>
    </dgm:pt>
    <dgm:pt modelId="{8878DF4C-1637-4BB5-8210-73F432A3A7C1}" type="parTrans" cxnId="{B76DDE24-30D1-420E-AB0D-7B73AE0477FD}">
      <dgm:prSet/>
      <dgm:spPr/>
      <dgm:t>
        <a:bodyPr/>
        <a:lstStyle/>
        <a:p>
          <a:endParaRPr lang="en-US"/>
        </a:p>
      </dgm:t>
    </dgm:pt>
    <dgm:pt modelId="{57EDB5F1-4605-48E1-B2DE-568E325C0E7E}" type="sibTrans" cxnId="{B76DDE24-30D1-420E-AB0D-7B73AE0477FD}">
      <dgm:prSet/>
      <dgm:spPr/>
      <dgm:t>
        <a:bodyPr/>
        <a:lstStyle/>
        <a:p>
          <a:endParaRPr lang="en-US"/>
        </a:p>
      </dgm:t>
    </dgm:pt>
    <dgm:pt modelId="{F628415F-7EA6-4DA4-A498-37BEEDF1E2EB}" type="pres">
      <dgm:prSet presAssocID="{835CF7CC-FF43-435C-8D84-BB03226CD08F}" presName="linearFlow" presStyleCnt="0">
        <dgm:presLayoutVars>
          <dgm:dir/>
          <dgm:animLvl val="lvl"/>
          <dgm:resizeHandles val="exact"/>
        </dgm:presLayoutVars>
      </dgm:prSet>
      <dgm:spPr/>
      <dgm:t>
        <a:bodyPr/>
        <a:lstStyle/>
        <a:p>
          <a:endParaRPr lang="en-US"/>
        </a:p>
      </dgm:t>
    </dgm:pt>
    <dgm:pt modelId="{5B6C82AC-6F48-457F-8FD1-F208F05C878F}" type="pres">
      <dgm:prSet presAssocID="{619B208F-91A4-43C2-8E1B-982C0B184F07}" presName="composite" presStyleCnt="0"/>
      <dgm:spPr/>
      <dgm:t>
        <a:bodyPr/>
        <a:lstStyle/>
        <a:p>
          <a:endParaRPr lang="en-US"/>
        </a:p>
      </dgm:t>
    </dgm:pt>
    <dgm:pt modelId="{424CCB64-B425-4839-A073-A512DB1BE0B4}" type="pres">
      <dgm:prSet presAssocID="{619B208F-91A4-43C2-8E1B-982C0B184F07}" presName="parentText" presStyleLbl="alignNode1" presStyleIdx="0" presStyleCnt="4" custScaleX="135333" custLinFactNeighborX="-1725" custLinFactNeighborY="-308">
        <dgm:presLayoutVars>
          <dgm:chMax val="1"/>
          <dgm:bulletEnabled val="1"/>
        </dgm:presLayoutVars>
      </dgm:prSet>
      <dgm:spPr/>
      <dgm:t>
        <a:bodyPr/>
        <a:lstStyle/>
        <a:p>
          <a:endParaRPr lang="en-US"/>
        </a:p>
      </dgm:t>
    </dgm:pt>
    <dgm:pt modelId="{3D3E44CE-89DA-494B-B7A8-D0B5579A83D5}" type="pres">
      <dgm:prSet presAssocID="{619B208F-91A4-43C2-8E1B-982C0B184F07}" presName="descendantText" presStyleLbl="alignAcc1" presStyleIdx="0" presStyleCnt="4" custScaleX="89687" custScaleY="101000" custLinFactNeighborX="-2530">
        <dgm:presLayoutVars>
          <dgm:bulletEnabled val="1"/>
        </dgm:presLayoutVars>
      </dgm:prSet>
      <dgm:spPr/>
      <dgm:t>
        <a:bodyPr/>
        <a:lstStyle/>
        <a:p>
          <a:endParaRPr lang="en-US"/>
        </a:p>
      </dgm:t>
    </dgm:pt>
    <dgm:pt modelId="{07BE9D35-2A02-4BD5-A2CE-7965236953F1}" type="pres">
      <dgm:prSet presAssocID="{C3BB32F5-BB60-483A-9EA9-4328A85A45D9}" presName="sp" presStyleCnt="0"/>
      <dgm:spPr/>
      <dgm:t>
        <a:bodyPr/>
        <a:lstStyle/>
        <a:p>
          <a:endParaRPr lang="en-US"/>
        </a:p>
      </dgm:t>
    </dgm:pt>
    <dgm:pt modelId="{757637E2-9917-49C8-850D-FAD1A2DAAD22}" type="pres">
      <dgm:prSet presAssocID="{23B0BA4E-5BB5-4DC7-9882-1AC37F7A38FF}" presName="composite" presStyleCnt="0"/>
      <dgm:spPr/>
      <dgm:t>
        <a:bodyPr/>
        <a:lstStyle/>
        <a:p>
          <a:endParaRPr lang="en-US"/>
        </a:p>
      </dgm:t>
    </dgm:pt>
    <dgm:pt modelId="{830949BD-1D41-4E73-91E3-EB55E5265D4B}" type="pres">
      <dgm:prSet presAssocID="{23B0BA4E-5BB5-4DC7-9882-1AC37F7A38FF}" presName="parentText" presStyleLbl="alignNode1" presStyleIdx="1" presStyleCnt="4" custScaleX="135333" custLinFactNeighborX="-1725" custLinFactNeighborY="-308">
        <dgm:presLayoutVars>
          <dgm:chMax val="1"/>
          <dgm:bulletEnabled val="1"/>
        </dgm:presLayoutVars>
      </dgm:prSet>
      <dgm:spPr/>
      <dgm:t>
        <a:bodyPr/>
        <a:lstStyle/>
        <a:p>
          <a:endParaRPr lang="en-US"/>
        </a:p>
      </dgm:t>
    </dgm:pt>
    <dgm:pt modelId="{B391307C-605E-4F11-BACA-10D1C85CF2B8}" type="pres">
      <dgm:prSet presAssocID="{23B0BA4E-5BB5-4DC7-9882-1AC37F7A38FF}" presName="descendantText" presStyleLbl="alignAcc1" presStyleIdx="1" presStyleCnt="4" custScaleX="89426" custLinFactNeighborX="-2377">
        <dgm:presLayoutVars>
          <dgm:bulletEnabled val="1"/>
        </dgm:presLayoutVars>
      </dgm:prSet>
      <dgm:spPr/>
      <dgm:t>
        <a:bodyPr/>
        <a:lstStyle/>
        <a:p>
          <a:endParaRPr lang="en-US"/>
        </a:p>
      </dgm:t>
    </dgm:pt>
    <dgm:pt modelId="{BCB14750-5482-4C73-A62A-D6173A30458E}" type="pres">
      <dgm:prSet presAssocID="{9CFB7D23-7994-44A2-9D4F-AE9C1A02FA4C}" presName="sp" presStyleCnt="0"/>
      <dgm:spPr/>
      <dgm:t>
        <a:bodyPr/>
        <a:lstStyle/>
        <a:p>
          <a:endParaRPr lang="en-US"/>
        </a:p>
      </dgm:t>
    </dgm:pt>
    <dgm:pt modelId="{F9CDD34F-E1B6-4CA2-AB11-6BD2D843820A}" type="pres">
      <dgm:prSet presAssocID="{8EA6879E-12E5-4060-9DD3-7D94964FD5EF}" presName="composite" presStyleCnt="0"/>
      <dgm:spPr/>
      <dgm:t>
        <a:bodyPr/>
        <a:lstStyle/>
        <a:p>
          <a:endParaRPr lang="en-US"/>
        </a:p>
      </dgm:t>
    </dgm:pt>
    <dgm:pt modelId="{FCC223FA-C0AF-4F32-A2AB-45119AA94A6C}" type="pres">
      <dgm:prSet presAssocID="{8EA6879E-12E5-4060-9DD3-7D94964FD5EF}" presName="parentText" presStyleLbl="alignNode1" presStyleIdx="2" presStyleCnt="4" custScaleX="135333" custLinFactNeighborX="-1725" custLinFactNeighborY="-308">
        <dgm:presLayoutVars>
          <dgm:chMax val="1"/>
          <dgm:bulletEnabled val="1"/>
        </dgm:presLayoutVars>
      </dgm:prSet>
      <dgm:spPr/>
      <dgm:t>
        <a:bodyPr/>
        <a:lstStyle/>
        <a:p>
          <a:endParaRPr lang="en-US"/>
        </a:p>
      </dgm:t>
    </dgm:pt>
    <dgm:pt modelId="{379BCE04-2F30-4043-8111-22FED3233FE9}" type="pres">
      <dgm:prSet presAssocID="{8EA6879E-12E5-4060-9DD3-7D94964FD5EF}" presName="descendantText" presStyleLbl="alignAcc1" presStyleIdx="2" presStyleCnt="4" custScaleX="89387" custLinFactNeighborX="-2458">
        <dgm:presLayoutVars>
          <dgm:bulletEnabled val="1"/>
        </dgm:presLayoutVars>
      </dgm:prSet>
      <dgm:spPr/>
      <dgm:t>
        <a:bodyPr/>
        <a:lstStyle/>
        <a:p>
          <a:endParaRPr lang="en-US"/>
        </a:p>
      </dgm:t>
    </dgm:pt>
    <dgm:pt modelId="{8669FB41-B412-419E-9C8E-04E1507460D9}" type="pres">
      <dgm:prSet presAssocID="{1E6C0F56-549C-4835-BEC4-1EEB95D3E254}" presName="sp" presStyleCnt="0"/>
      <dgm:spPr/>
      <dgm:t>
        <a:bodyPr/>
        <a:lstStyle/>
        <a:p>
          <a:endParaRPr lang="en-US"/>
        </a:p>
      </dgm:t>
    </dgm:pt>
    <dgm:pt modelId="{D02B8365-F986-4970-A927-FB51DB69E6C9}" type="pres">
      <dgm:prSet presAssocID="{A9BA47CA-E5AC-4652-8788-9E449EDF780F}" presName="composite" presStyleCnt="0"/>
      <dgm:spPr/>
      <dgm:t>
        <a:bodyPr/>
        <a:lstStyle/>
        <a:p>
          <a:endParaRPr lang="en-US"/>
        </a:p>
      </dgm:t>
    </dgm:pt>
    <dgm:pt modelId="{FB399314-835F-4154-846A-1BF78733D77B}" type="pres">
      <dgm:prSet presAssocID="{A9BA47CA-E5AC-4652-8788-9E449EDF780F}" presName="parentText" presStyleLbl="alignNode1" presStyleIdx="3" presStyleCnt="4" custScaleX="135333">
        <dgm:presLayoutVars>
          <dgm:chMax val="1"/>
          <dgm:bulletEnabled val="1"/>
        </dgm:presLayoutVars>
      </dgm:prSet>
      <dgm:spPr/>
      <dgm:t>
        <a:bodyPr/>
        <a:lstStyle/>
        <a:p>
          <a:endParaRPr lang="en-US"/>
        </a:p>
      </dgm:t>
    </dgm:pt>
    <dgm:pt modelId="{96D0F1D6-B2ED-40B5-A3A8-B3F39E3135B4}" type="pres">
      <dgm:prSet presAssocID="{A9BA47CA-E5AC-4652-8788-9E449EDF780F}" presName="descendantText" presStyleLbl="alignAcc1" presStyleIdx="3" presStyleCnt="4" custScaleX="90342" custScaleY="116792" custLinFactNeighborX="-1678">
        <dgm:presLayoutVars>
          <dgm:bulletEnabled val="1"/>
        </dgm:presLayoutVars>
      </dgm:prSet>
      <dgm:spPr/>
      <dgm:t>
        <a:bodyPr/>
        <a:lstStyle/>
        <a:p>
          <a:endParaRPr lang="en-US"/>
        </a:p>
      </dgm:t>
    </dgm:pt>
  </dgm:ptLst>
  <dgm:cxnLst>
    <dgm:cxn modelId="{F24A62F6-02AC-45EF-8BAA-D4D621E40BA8}" srcId="{619B208F-91A4-43C2-8E1B-982C0B184F07}" destId="{94206E7F-71CC-44D2-84EC-3EECAF761240}" srcOrd="0" destOrd="0" parTransId="{F1316B8C-05C9-43BD-9C1B-3DF037A95681}" sibTransId="{AD0ABC78-400D-44D7-9EAA-9CE03F4A706E}"/>
    <dgm:cxn modelId="{19E35BA3-26D5-416D-9906-BE3CD8899878}" type="presOf" srcId="{835CF7CC-FF43-435C-8D84-BB03226CD08F}" destId="{F628415F-7EA6-4DA4-A498-37BEEDF1E2EB}" srcOrd="0" destOrd="0" presId="urn:microsoft.com/office/officeart/2005/8/layout/chevron2"/>
    <dgm:cxn modelId="{B9CE8E7E-8ACC-4F9D-9F57-1DB3B9CE51AA}" type="presOf" srcId="{94206E7F-71CC-44D2-84EC-3EECAF761240}" destId="{3D3E44CE-89DA-494B-B7A8-D0B5579A83D5}" srcOrd="0" destOrd="0" presId="urn:microsoft.com/office/officeart/2005/8/layout/chevron2"/>
    <dgm:cxn modelId="{F941140C-E1C6-4A29-AEA7-876D289A3C91}" type="presOf" srcId="{A9BA47CA-E5AC-4652-8788-9E449EDF780F}" destId="{FB399314-835F-4154-846A-1BF78733D77B}" srcOrd="0" destOrd="0" presId="urn:microsoft.com/office/officeart/2005/8/layout/chevron2"/>
    <dgm:cxn modelId="{52A1C165-1D20-45DB-A02E-46E05E90CC2A}" type="presOf" srcId="{23B0BA4E-5BB5-4DC7-9882-1AC37F7A38FF}" destId="{830949BD-1D41-4E73-91E3-EB55E5265D4B}" srcOrd="0" destOrd="0" presId="urn:microsoft.com/office/officeart/2005/8/layout/chevron2"/>
    <dgm:cxn modelId="{B10154D1-8DD3-4D82-B0E2-D75D28C8B9A5}" type="presOf" srcId="{B41CFC74-D647-43BB-8C31-1BF08BBB14B9}" destId="{379BCE04-2F30-4043-8111-22FED3233FE9}" srcOrd="0" destOrd="2" presId="urn:microsoft.com/office/officeart/2005/8/layout/chevron2"/>
    <dgm:cxn modelId="{C44F1333-27AE-492A-8316-E8C9497F02E5}" srcId="{835CF7CC-FF43-435C-8D84-BB03226CD08F}" destId="{23B0BA4E-5BB5-4DC7-9882-1AC37F7A38FF}" srcOrd="1" destOrd="0" parTransId="{2C4F8934-4CC3-421E-AB95-4F349A486F82}" sibTransId="{9CFB7D23-7994-44A2-9D4F-AE9C1A02FA4C}"/>
    <dgm:cxn modelId="{624BEF6E-E007-46D6-8DE7-264F258B5FD4}" type="presOf" srcId="{BF408A17-F6EB-47FE-A00F-D8EF30583C1A}" destId="{3D3E44CE-89DA-494B-B7A8-D0B5579A83D5}" srcOrd="0" destOrd="1" presId="urn:microsoft.com/office/officeart/2005/8/layout/chevron2"/>
    <dgm:cxn modelId="{EA21C82A-F00B-4E7C-8DFC-28E2C9D58EFC}" srcId="{A9BA47CA-E5AC-4652-8788-9E449EDF780F}" destId="{E12DD426-9662-4040-8526-707D99F075B9}" srcOrd="0" destOrd="0" parTransId="{5E070F10-F2BE-4FEF-AE94-0FD137B06597}" sibTransId="{C6CEE2C4-98A3-4D21-845F-934B10900D0A}"/>
    <dgm:cxn modelId="{605C372F-5EAB-41B8-B767-F1772E4A0085}" type="presOf" srcId="{D067A2C4-4FE7-418A-8DFA-44F73FBDF369}" destId="{379BCE04-2F30-4043-8111-22FED3233FE9}" srcOrd="0" destOrd="1" presId="urn:microsoft.com/office/officeart/2005/8/layout/chevron2"/>
    <dgm:cxn modelId="{F993CF18-4067-4978-A48D-4428995E3063}" srcId="{A9BA47CA-E5AC-4652-8788-9E449EDF780F}" destId="{BA9A20D4-59D9-4F0D-BE6E-16728DEBB972}" srcOrd="2" destOrd="0" parTransId="{3F409852-FA9B-445E-8C3E-22B628BC82F2}" sibTransId="{9D56814A-86B1-4D8A-B9D6-BFEFC164583B}"/>
    <dgm:cxn modelId="{38730436-7870-42A9-9E55-CD446AD925E6}" srcId="{8EA6879E-12E5-4060-9DD3-7D94964FD5EF}" destId="{91DF2935-589D-4EC4-959C-019C9E43FDAE}" srcOrd="0" destOrd="0" parTransId="{361B6B44-F20E-433F-BEE4-D4C7D7FDC97F}" sibTransId="{9BD3AB4A-B051-46F7-9F6F-B14385D07425}"/>
    <dgm:cxn modelId="{6B910B8E-18FB-4DB0-9D48-77B12E6BD943}" type="presOf" srcId="{8EA6879E-12E5-4060-9DD3-7D94964FD5EF}" destId="{FCC223FA-C0AF-4F32-A2AB-45119AA94A6C}" srcOrd="0" destOrd="0" presId="urn:microsoft.com/office/officeart/2005/8/layout/chevron2"/>
    <dgm:cxn modelId="{ECD3ACF4-AC38-42AD-9D42-C55B4F126B6C}" type="presOf" srcId="{E12DD426-9662-4040-8526-707D99F075B9}" destId="{96D0F1D6-B2ED-40B5-A3A8-B3F39E3135B4}" srcOrd="0" destOrd="0" presId="urn:microsoft.com/office/officeart/2005/8/layout/chevron2"/>
    <dgm:cxn modelId="{92B1DBBA-FE10-4D02-BBF4-351B27B09106}" srcId="{8EA6879E-12E5-4060-9DD3-7D94964FD5EF}" destId="{D067A2C4-4FE7-418A-8DFA-44F73FBDF369}" srcOrd="1" destOrd="0" parTransId="{4F777BA1-A7D2-4433-812A-1F562CD8F9D8}" sibTransId="{ADE4F8CB-F8ED-43C4-ABB6-27CF448A6DFC}"/>
    <dgm:cxn modelId="{12842EF3-BA95-4F13-A8E9-E3F8F70F2EBA}" type="presOf" srcId="{BA9A20D4-59D9-4F0D-BE6E-16728DEBB972}" destId="{96D0F1D6-B2ED-40B5-A3A8-B3F39E3135B4}" srcOrd="0" destOrd="2" presId="urn:microsoft.com/office/officeart/2005/8/layout/chevron2"/>
    <dgm:cxn modelId="{E72E8463-605D-4A5A-A257-036FB6B36860}" srcId="{835CF7CC-FF43-435C-8D84-BB03226CD08F}" destId="{A9BA47CA-E5AC-4652-8788-9E449EDF780F}" srcOrd="3" destOrd="0" parTransId="{F83AE3BC-2444-4FD2-B079-3002985014FD}" sibTransId="{66D66D28-10D0-44BB-9667-2C73078C51AE}"/>
    <dgm:cxn modelId="{92AF89F7-476F-4B17-A18E-85CCBC990B14}" type="presOf" srcId="{BBDE7023-1AE4-45DF-9966-C5356650D88E}" destId="{3D3E44CE-89DA-494B-B7A8-D0B5579A83D5}" srcOrd="0" destOrd="2" presId="urn:microsoft.com/office/officeart/2005/8/layout/chevron2"/>
    <dgm:cxn modelId="{CAD46706-3A82-4833-81B4-EA209AFB8E35}" srcId="{619B208F-91A4-43C2-8E1B-982C0B184F07}" destId="{BBDE7023-1AE4-45DF-9966-C5356650D88E}" srcOrd="2" destOrd="0" parTransId="{2292F773-6DFE-4E50-ACE9-94576E53D6B2}" sibTransId="{BCF13AA8-C967-4F6C-A787-B9F127A21FCB}"/>
    <dgm:cxn modelId="{7138BEDE-F5B7-4BF2-AB3B-1347E65FD7D2}" srcId="{619B208F-91A4-43C2-8E1B-982C0B184F07}" destId="{BF408A17-F6EB-47FE-A00F-D8EF30583C1A}" srcOrd="1" destOrd="0" parTransId="{1BCA985C-2A43-46B4-AEA7-D9E39BDC0DA8}" sibTransId="{1E01FBB3-2346-4CB8-8818-6E2F2585832C}"/>
    <dgm:cxn modelId="{852D771A-D857-4176-AB3E-B4B4C7168043}" type="presOf" srcId="{D8411745-2223-4004-A96E-9C50A39F5FD1}" destId="{B391307C-605E-4F11-BACA-10D1C85CF2B8}" srcOrd="0" destOrd="1" presId="urn:microsoft.com/office/officeart/2005/8/layout/chevron2"/>
    <dgm:cxn modelId="{B76DDE24-30D1-420E-AB0D-7B73AE0477FD}" srcId="{23B0BA4E-5BB5-4DC7-9882-1AC37F7A38FF}" destId="{D8411745-2223-4004-A96E-9C50A39F5FD1}" srcOrd="1" destOrd="0" parTransId="{8878DF4C-1637-4BB5-8210-73F432A3A7C1}" sibTransId="{57EDB5F1-4605-48E1-B2DE-568E325C0E7E}"/>
    <dgm:cxn modelId="{7C141D33-A275-4690-86C9-F0E4757CBFAB}" type="presOf" srcId="{ECF6E3DA-5FA8-4490-9350-19A09B484519}" destId="{96D0F1D6-B2ED-40B5-A3A8-B3F39E3135B4}" srcOrd="0" destOrd="1" presId="urn:microsoft.com/office/officeart/2005/8/layout/chevron2"/>
    <dgm:cxn modelId="{BE5FCB1B-8111-446B-BDB4-B045FFA70756}" srcId="{A9BA47CA-E5AC-4652-8788-9E449EDF780F}" destId="{ECF6E3DA-5FA8-4490-9350-19A09B484519}" srcOrd="1" destOrd="0" parTransId="{3EB2CBC0-63ED-4B31-80C4-395645EF5EDF}" sibTransId="{76069C44-F9CB-4C11-B9F9-D098975EB929}"/>
    <dgm:cxn modelId="{C9D1969C-52BA-4E14-BE59-18A4AF52359F}" type="presOf" srcId="{91DF2935-589D-4EC4-959C-019C9E43FDAE}" destId="{379BCE04-2F30-4043-8111-22FED3233FE9}" srcOrd="0" destOrd="0" presId="urn:microsoft.com/office/officeart/2005/8/layout/chevron2"/>
    <dgm:cxn modelId="{C7BB5F7B-3EB4-4C1A-BB2B-F5DF8988BD46}" srcId="{835CF7CC-FF43-435C-8D84-BB03226CD08F}" destId="{8EA6879E-12E5-4060-9DD3-7D94964FD5EF}" srcOrd="2" destOrd="0" parTransId="{F83DAEF0-B9BF-4BA4-B979-6BBB629D6907}" sibTransId="{1E6C0F56-549C-4835-BEC4-1EEB95D3E254}"/>
    <dgm:cxn modelId="{CFCDB9D3-36A0-4846-8165-7CDA8996E2C9}" type="presOf" srcId="{619B208F-91A4-43C2-8E1B-982C0B184F07}" destId="{424CCB64-B425-4839-A073-A512DB1BE0B4}" srcOrd="0" destOrd="0" presId="urn:microsoft.com/office/officeart/2005/8/layout/chevron2"/>
    <dgm:cxn modelId="{8FFFA91B-4CDA-4BA2-BAA2-A76AABF80BFC}" srcId="{835CF7CC-FF43-435C-8D84-BB03226CD08F}" destId="{619B208F-91A4-43C2-8E1B-982C0B184F07}" srcOrd="0" destOrd="0" parTransId="{46B12D91-897A-468D-8894-1B5CBD8D473A}" sibTransId="{C3BB32F5-BB60-483A-9EA9-4328A85A45D9}"/>
    <dgm:cxn modelId="{32575558-BF1E-4506-939D-6F675A84E107}" srcId="{23B0BA4E-5BB5-4DC7-9882-1AC37F7A38FF}" destId="{1D9D3824-7889-4C3B-BBF5-AB1FC2A38598}" srcOrd="0" destOrd="0" parTransId="{D143119C-3BD4-41BD-A63C-AD002E73790D}" sibTransId="{1BCF6F93-D0ED-43A0-8443-6D3783BDFC17}"/>
    <dgm:cxn modelId="{3C6C6953-0F6A-4DD6-A3F2-F30C6D9727D5}" srcId="{8EA6879E-12E5-4060-9DD3-7D94964FD5EF}" destId="{B41CFC74-D647-43BB-8C31-1BF08BBB14B9}" srcOrd="2" destOrd="0" parTransId="{B0E36AC8-2E72-435D-9937-6199CED74DDD}" sibTransId="{D890121B-D78F-4372-93D6-A4498F507115}"/>
    <dgm:cxn modelId="{A8A8EB41-E651-4852-9054-E01CFE2987BD}" type="presOf" srcId="{1D9D3824-7889-4C3B-BBF5-AB1FC2A38598}" destId="{B391307C-605E-4F11-BACA-10D1C85CF2B8}" srcOrd="0" destOrd="0" presId="urn:microsoft.com/office/officeart/2005/8/layout/chevron2"/>
    <dgm:cxn modelId="{79475D8A-F6E4-49B1-9C95-6410C02BA7D8}" type="presParOf" srcId="{F628415F-7EA6-4DA4-A498-37BEEDF1E2EB}" destId="{5B6C82AC-6F48-457F-8FD1-F208F05C878F}" srcOrd="0" destOrd="0" presId="urn:microsoft.com/office/officeart/2005/8/layout/chevron2"/>
    <dgm:cxn modelId="{D9CC258D-E294-4BBD-B103-2277596FDB9D}" type="presParOf" srcId="{5B6C82AC-6F48-457F-8FD1-F208F05C878F}" destId="{424CCB64-B425-4839-A073-A512DB1BE0B4}" srcOrd="0" destOrd="0" presId="urn:microsoft.com/office/officeart/2005/8/layout/chevron2"/>
    <dgm:cxn modelId="{F7C93BDF-4541-4FB0-926F-1843DEEB7F23}" type="presParOf" srcId="{5B6C82AC-6F48-457F-8FD1-F208F05C878F}" destId="{3D3E44CE-89DA-494B-B7A8-D0B5579A83D5}" srcOrd="1" destOrd="0" presId="urn:microsoft.com/office/officeart/2005/8/layout/chevron2"/>
    <dgm:cxn modelId="{46586C37-247F-4745-B619-C46D579FF8BF}" type="presParOf" srcId="{F628415F-7EA6-4DA4-A498-37BEEDF1E2EB}" destId="{07BE9D35-2A02-4BD5-A2CE-7965236953F1}" srcOrd="1" destOrd="0" presId="urn:microsoft.com/office/officeart/2005/8/layout/chevron2"/>
    <dgm:cxn modelId="{9B1F8D42-1181-4220-BDE4-382F9708F4AD}" type="presParOf" srcId="{F628415F-7EA6-4DA4-A498-37BEEDF1E2EB}" destId="{757637E2-9917-49C8-850D-FAD1A2DAAD22}" srcOrd="2" destOrd="0" presId="urn:microsoft.com/office/officeart/2005/8/layout/chevron2"/>
    <dgm:cxn modelId="{2426AA23-6168-4579-A483-9F39571BC5FB}" type="presParOf" srcId="{757637E2-9917-49C8-850D-FAD1A2DAAD22}" destId="{830949BD-1D41-4E73-91E3-EB55E5265D4B}" srcOrd="0" destOrd="0" presId="urn:microsoft.com/office/officeart/2005/8/layout/chevron2"/>
    <dgm:cxn modelId="{1B59504F-AC07-4C40-A774-97251989F1FF}" type="presParOf" srcId="{757637E2-9917-49C8-850D-FAD1A2DAAD22}" destId="{B391307C-605E-4F11-BACA-10D1C85CF2B8}" srcOrd="1" destOrd="0" presId="urn:microsoft.com/office/officeart/2005/8/layout/chevron2"/>
    <dgm:cxn modelId="{355540AA-99C2-4AFA-831B-E6B8210D3C66}" type="presParOf" srcId="{F628415F-7EA6-4DA4-A498-37BEEDF1E2EB}" destId="{BCB14750-5482-4C73-A62A-D6173A30458E}" srcOrd="3" destOrd="0" presId="urn:microsoft.com/office/officeart/2005/8/layout/chevron2"/>
    <dgm:cxn modelId="{69CDF3C4-A184-48C7-A14D-23F59C5355F8}" type="presParOf" srcId="{F628415F-7EA6-4DA4-A498-37BEEDF1E2EB}" destId="{F9CDD34F-E1B6-4CA2-AB11-6BD2D843820A}" srcOrd="4" destOrd="0" presId="urn:microsoft.com/office/officeart/2005/8/layout/chevron2"/>
    <dgm:cxn modelId="{1E13FBC0-26FB-454D-AC83-123A530C6379}" type="presParOf" srcId="{F9CDD34F-E1B6-4CA2-AB11-6BD2D843820A}" destId="{FCC223FA-C0AF-4F32-A2AB-45119AA94A6C}" srcOrd="0" destOrd="0" presId="urn:microsoft.com/office/officeart/2005/8/layout/chevron2"/>
    <dgm:cxn modelId="{B4AC06B0-4EAD-4D4C-BD24-942DB3867F44}" type="presParOf" srcId="{F9CDD34F-E1B6-4CA2-AB11-6BD2D843820A}" destId="{379BCE04-2F30-4043-8111-22FED3233FE9}" srcOrd="1" destOrd="0" presId="urn:microsoft.com/office/officeart/2005/8/layout/chevron2"/>
    <dgm:cxn modelId="{5C51B8A8-9195-40AA-9D90-483475ABAB5C}" type="presParOf" srcId="{F628415F-7EA6-4DA4-A498-37BEEDF1E2EB}" destId="{8669FB41-B412-419E-9C8E-04E1507460D9}" srcOrd="5" destOrd="0" presId="urn:microsoft.com/office/officeart/2005/8/layout/chevron2"/>
    <dgm:cxn modelId="{B8E0A45E-9066-4E04-853C-3FAB2B31426B}" type="presParOf" srcId="{F628415F-7EA6-4DA4-A498-37BEEDF1E2EB}" destId="{D02B8365-F986-4970-A927-FB51DB69E6C9}" srcOrd="6" destOrd="0" presId="urn:microsoft.com/office/officeart/2005/8/layout/chevron2"/>
    <dgm:cxn modelId="{3F5DA10D-D257-43DD-A366-88249A6688DB}" type="presParOf" srcId="{D02B8365-F986-4970-A927-FB51DB69E6C9}" destId="{FB399314-835F-4154-846A-1BF78733D77B}" srcOrd="0" destOrd="0" presId="urn:microsoft.com/office/officeart/2005/8/layout/chevron2"/>
    <dgm:cxn modelId="{50FF5292-3C2E-4873-858F-33A528FDC165}" type="presParOf" srcId="{D02B8365-F986-4970-A927-FB51DB69E6C9}" destId="{96D0F1D6-B2ED-40B5-A3A8-B3F39E3135B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A83475F2-DAFD-4659-98E1-7804C1D0BADB}" type="doc">
      <dgm:prSet loTypeId="urn:microsoft.com/office/officeart/2005/8/layout/hProcess11" loCatId="process" qsTypeId="urn:microsoft.com/office/officeart/2005/8/quickstyle/simple1" qsCatId="simple" csTypeId="urn:microsoft.com/office/officeart/2005/8/colors/colorful3" csCatId="colorful" phldr="1"/>
      <dgm:spPr/>
      <dgm:t>
        <a:bodyPr/>
        <a:lstStyle/>
        <a:p>
          <a:endParaRPr lang="en-US"/>
        </a:p>
      </dgm:t>
    </dgm:pt>
    <dgm:pt modelId="{D38830B0-BB67-46A6-A73E-4E35FE9A2E8B}">
      <dgm:prSet phldrT="[Text]" custT="1"/>
      <dgm:spPr/>
      <dgm:t>
        <a:bodyPr/>
        <a:lstStyle/>
        <a:p>
          <a:pPr algn="ctr"/>
          <a:r>
            <a:rPr lang="en-IN" sz="1000" dirty="0" smtClean="0">
              <a:latin typeface="Calibri (Body)"/>
            </a:rPr>
            <a:t>2. GS to create reverse mappings (Phase II). Expand the testing to actual vendor’s submission template.</a:t>
          </a:r>
          <a:endParaRPr lang="en-US" sz="1000" b="1" dirty="0">
            <a:latin typeface="Calibri (Body)"/>
          </a:endParaRPr>
        </a:p>
      </dgm:t>
    </dgm:pt>
    <dgm:pt modelId="{39928D69-9410-48D1-AD53-1523257F0A8E}" type="parTrans" cxnId="{C2163A16-4766-4EBF-BB4A-65D2A4F83F83}">
      <dgm:prSet/>
      <dgm:spPr/>
      <dgm:t>
        <a:bodyPr/>
        <a:lstStyle/>
        <a:p>
          <a:endParaRPr lang="en-US" sz="1400"/>
        </a:p>
      </dgm:t>
    </dgm:pt>
    <dgm:pt modelId="{0BD2A275-758E-4332-AFB3-A7E969D27B93}" type="sibTrans" cxnId="{C2163A16-4766-4EBF-BB4A-65D2A4F83F83}">
      <dgm:prSet/>
      <dgm:spPr/>
      <dgm:t>
        <a:bodyPr/>
        <a:lstStyle/>
        <a:p>
          <a:endParaRPr lang="en-US" sz="1400"/>
        </a:p>
      </dgm:t>
    </dgm:pt>
    <dgm:pt modelId="{B38DB2BD-644B-4268-8EFF-FC00C8C8C754}">
      <dgm:prSet phldrT="[Text]" custT="1"/>
      <dgm:spPr/>
      <dgm:t>
        <a:bodyPr/>
        <a:lstStyle/>
        <a:p>
          <a:pPr algn="ctr"/>
          <a:r>
            <a:rPr lang="en-US" sz="1000" dirty="0" smtClean="0">
              <a:latin typeface="Calibri (Body)"/>
            </a:rPr>
            <a:t>8. All Banks &amp; Vendors to test the entire submission workflow.</a:t>
          </a:r>
        </a:p>
        <a:p>
          <a:pPr algn="ctr"/>
          <a:endParaRPr lang="en-US" sz="1000" dirty="0" smtClean="0">
            <a:latin typeface="Calibri (Body)"/>
          </a:endParaRPr>
        </a:p>
      </dgm:t>
    </dgm:pt>
    <dgm:pt modelId="{21568B67-045A-4002-8FB7-5B416590AFC8}" type="parTrans" cxnId="{D55E3638-EFE9-45CA-A84F-651149CBE3C6}">
      <dgm:prSet/>
      <dgm:spPr/>
      <dgm:t>
        <a:bodyPr/>
        <a:lstStyle/>
        <a:p>
          <a:endParaRPr lang="en-US" sz="1400"/>
        </a:p>
      </dgm:t>
    </dgm:pt>
    <dgm:pt modelId="{F48AFF93-474D-42C4-A9D5-B9ED41E8FD1C}" type="sibTrans" cxnId="{D55E3638-EFE9-45CA-A84F-651149CBE3C6}">
      <dgm:prSet/>
      <dgm:spPr/>
      <dgm:t>
        <a:bodyPr/>
        <a:lstStyle/>
        <a:p>
          <a:endParaRPr lang="en-US" sz="1400"/>
        </a:p>
      </dgm:t>
    </dgm:pt>
    <dgm:pt modelId="{0456549A-BCF9-45C1-AD39-41782C2AB8E5}">
      <dgm:prSet custT="1"/>
      <dgm:spPr/>
      <dgm:t>
        <a:bodyPr/>
        <a:lstStyle/>
        <a:p>
          <a:pPr algn="ctr"/>
          <a:endParaRPr lang="en-US" sz="1000">
            <a:latin typeface="Calibri (Body)"/>
          </a:endParaRPr>
        </a:p>
      </dgm:t>
    </dgm:pt>
    <dgm:pt modelId="{E61FB8CB-BB7F-4CDA-AB6C-57ED06E93D24}" type="parTrans" cxnId="{1EDACD48-F2F1-4AC2-A14E-D1A35B5B56DF}">
      <dgm:prSet/>
      <dgm:spPr/>
      <dgm:t>
        <a:bodyPr/>
        <a:lstStyle/>
        <a:p>
          <a:endParaRPr lang="en-US" sz="1400"/>
        </a:p>
      </dgm:t>
    </dgm:pt>
    <dgm:pt modelId="{5690859B-4D08-4653-A12D-5A011761879A}" type="sibTrans" cxnId="{1EDACD48-F2F1-4AC2-A14E-D1A35B5B56DF}">
      <dgm:prSet/>
      <dgm:spPr/>
      <dgm:t>
        <a:bodyPr/>
        <a:lstStyle/>
        <a:p>
          <a:endParaRPr lang="en-US" sz="1400"/>
        </a:p>
      </dgm:t>
    </dgm:pt>
    <dgm:pt modelId="{85AEDA83-9792-49FE-9969-7688B7F99E21}">
      <dgm:prSet phldrT="[Text]" custT="1"/>
      <dgm:spPr/>
      <dgm:t>
        <a:bodyPr/>
        <a:lstStyle/>
        <a:p>
          <a:pPr algn="ctr"/>
          <a:r>
            <a:rPr lang="en-US" sz="1000" dirty="0" smtClean="0">
              <a:latin typeface="Calibri (Body)"/>
            </a:rPr>
            <a:t>5. Vendors to create their open-sourced template mappings in legend. Banks to test actual submission for a sample set of actual template. (Phase I)</a:t>
          </a:r>
          <a:endParaRPr lang="en-US" sz="1000" b="1" dirty="0">
            <a:latin typeface="Calibri (Body)"/>
          </a:endParaRPr>
        </a:p>
      </dgm:t>
    </dgm:pt>
    <dgm:pt modelId="{DDF621E9-B4CD-4235-A463-2309D6CE437E}" type="sibTrans" cxnId="{9BC878CE-9FB2-48C9-9E23-C451A07623C4}">
      <dgm:prSet/>
      <dgm:spPr/>
      <dgm:t>
        <a:bodyPr/>
        <a:lstStyle/>
        <a:p>
          <a:endParaRPr lang="en-US" sz="1400"/>
        </a:p>
      </dgm:t>
    </dgm:pt>
    <dgm:pt modelId="{53EC191F-1C56-453E-B374-2C1D2CFE0C57}" type="parTrans" cxnId="{9BC878CE-9FB2-48C9-9E23-C451A07623C4}">
      <dgm:prSet/>
      <dgm:spPr/>
      <dgm:t>
        <a:bodyPr/>
        <a:lstStyle/>
        <a:p>
          <a:endParaRPr lang="en-US" sz="1400"/>
        </a:p>
      </dgm:t>
    </dgm:pt>
    <dgm:pt modelId="{7AAF2448-EFDE-4ADF-A142-0A9EB832B83C}" type="pres">
      <dgm:prSet presAssocID="{A83475F2-DAFD-4659-98E1-7804C1D0BADB}" presName="Name0" presStyleCnt="0">
        <dgm:presLayoutVars>
          <dgm:dir/>
          <dgm:resizeHandles val="exact"/>
        </dgm:presLayoutVars>
      </dgm:prSet>
      <dgm:spPr/>
      <dgm:t>
        <a:bodyPr/>
        <a:lstStyle/>
        <a:p>
          <a:endParaRPr lang="en-US"/>
        </a:p>
      </dgm:t>
    </dgm:pt>
    <dgm:pt modelId="{4EEFD1DF-7A1D-4D4B-A744-6B0FB9108D27}" type="pres">
      <dgm:prSet presAssocID="{A83475F2-DAFD-4659-98E1-7804C1D0BADB}" presName="arrow" presStyleLbl="bgShp" presStyleIdx="0" presStyleCnt="1" custLinFactNeighborX="511" custLinFactNeighborY="-959"/>
      <dgm:spPr/>
      <dgm:t>
        <a:bodyPr/>
        <a:lstStyle/>
        <a:p>
          <a:endParaRPr lang="en-US"/>
        </a:p>
      </dgm:t>
    </dgm:pt>
    <dgm:pt modelId="{FE168725-279E-4FE2-8FC2-238D18150384}" type="pres">
      <dgm:prSet presAssocID="{A83475F2-DAFD-4659-98E1-7804C1D0BADB}" presName="points" presStyleCnt="0"/>
      <dgm:spPr/>
      <dgm:t>
        <a:bodyPr/>
        <a:lstStyle/>
        <a:p>
          <a:endParaRPr lang="en-US"/>
        </a:p>
      </dgm:t>
    </dgm:pt>
    <dgm:pt modelId="{3D52F016-1283-4225-AB41-9EA59B5F7DBA}" type="pres">
      <dgm:prSet presAssocID="{D38830B0-BB67-46A6-A73E-4E35FE9A2E8B}" presName="compositeA" presStyleCnt="0"/>
      <dgm:spPr/>
      <dgm:t>
        <a:bodyPr/>
        <a:lstStyle/>
        <a:p>
          <a:endParaRPr lang="en-US"/>
        </a:p>
      </dgm:t>
    </dgm:pt>
    <dgm:pt modelId="{4A1C8585-A7EF-415A-99AC-81FD0C52BE61}" type="pres">
      <dgm:prSet presAssocID="{D38830B0-BB67-46A6-A73E-4E35FE9A2E8B}" presName="textA" presStyleLbl="revTx" presStyleIdx="0" presStyleCnt="4" custScaleX="121800" custScaleY="31460" custLinFactNeighborX="15530" custLinFactNeighborY="6026">
        <dgm:presLayoutVars>
          <dgm:bulletEnabled val="1"/>
        </dgm:presLayoutVars>
      </dgm:prSet>
      <dgm:spPr/>
      <dgm:t>
        <a:bodyPr/>
        <a:lstStyle/>
        <a:p>
          <a:endParaRPr lang="en-US"/>
        </a:p>
      </dgm:t>
    </dgm:pt>
    <dgm:pt modelId="{FF0520AB-B70B-4421-B690-98B8011CA7A1}" type="pres">
      <dgm:prSet presAssocID="{D38830B0-BB67-46A6-A73E-4E35FE9A2E8B}" presName="circleA" presStyleLbl="node1" presStyleIdx="0" presStyleCnt="4" custLinFactNeighborX="1931" custLinFactNeighborY="71440"/>
      <dgm:spPr/>
      <dgm:t>
        <a:bodyPr/>
        <a:lstStyle/>
        <a:p>
          <a:endParaRPr lang="en-US"/>
        </a:p>
      </dgm:t>
    </dgm:pt>
    <dgm:pt modelId="{53BF5BD7-6C41-48E2-8F76-73CDBF4205A0}" type="pres">
      <dgm:prSet presAssocID="{D38830B0-BB67-46A6-A73E-4E35FE9A2E8B}" presName="spaceA" presStyleCnt="0"/>
      <dgm:spPr/>
      <dgm:t>
        <a:bodyPr/>
        <a:lstStyle/>
        <a:p>
          <a:endParaRPr lang="en-US"/>
        </a:p>
      </dgm:t>
    </dgm:pt>
    <dgm:pt modelId="{DA8BCA30-A8DD-46F0-A126-E76ED746E80B}" type="pres">
      <dgm:prSet presAssocID="{0BD2A275-758E-4332-AFB3-A7E969D27B93}" presName="space" presStyleCnt="0"/>
      <dgm:spPr/>
      <dgm:t>
        <a:bodyPr/>
        <a:lstStyle/>
        <a:p>
          <a:endParaRPr lang="en-US"/>
        </a:p>
      </dgm:t>
    </dgm:pt>
    <dgm:pt modelId="{5A7BE29E-9376-4AD8-A542-CCEEC54C3159}" type="pres">
      <dgm:prSet presAssocID="{85AEDA83-9792-49FE-9969-7688B7F99E21}" presName="compositeB" presStyleCnt="0"/>
      <dgm:spPr/>
      <dgm:t>
        <a:bodyPr/>
        <a:lstStyle/>
        <a:p>
          <a:endParaRPr lang="en-US"/>
        </a:p>
      </dgm:t>
    </dgm:pt>
    <dgm:pt modelId="{510E8889-95E5-4C6A-A0CC-CCACECB7A2E8}" type="pres">
      <dgm:prSet presAssocID="{85AEDA83-9792-49FE-9969-7688B7F99E21}" presName="textB" presStyleLbl="revTx" presStyleIdx="1" presStyleCnt="4" custScaleX="114135" custScaleY="42590" custLinFactNeighborX="58251" custLinFactNeighborY="-24584">
        <dgm:presLayoutVars>
          <dgm:bulletEnabled val="1"/>
        </dgm:presLayoutVars>
      </dgm:prSet>
      <dgm:spPr/>
      <dgm:t>
        <a:bodyPr/>
        <a:lstStyle/>
        <a:p>
          <a:endParaRPr lang="en-US"/>
        </a:p>
      </dgm:t>
    </dgm:pt>
    <dgm:pt modelId="{274474C4-4BA0-47C5-BEB4-D8DDDB604723}" type="pres">
      <dgm:prSet presAssocID="{85AEDA83-9792-49FE-9969-7688B7F99E21}" presName="circleB" presStyleLbl="node1" presStyleIdx="1" presStyleCnt="4" custLinFactNeighborY="-52029"/>
      <dgm:spPr/>
      <dgm:t>
        <a:bodyPr/>
        <a:lstStyle/>
        <a:p>
          <a:endParaRPr lang="en-US"/>
        </a:p>
      </dgm:t>
    </dgm:pt>
    <dgm:pt modelId="{3486179A-F750-4C31-AD85-F6258FE598EE}" type="pres">
      <dgm:prSet presAssocID="{85AEDA83-9792-49FE-9969-7688B7F99E21}" presName="spaceB" presStyleCnt="0"/>
      <dgm:spPr/>
      <dgm:t>
        <a:bodyPr/>
        <a:lstStyle/>
        <a:p>
          <a:endParaRPr lang="en-US"/>
        </a:p>
      </dgm:t>
    </dgm:pt>
    <dgm:pt modelId="{47CF08C1-7B51-4A34-B068-6EDBF5DC1083}" type="pres">
      <dgm:prSet presAssocID="{DDF621E9-B4CD-4235-A463-2309D6CE437E}" presName="space" presStyleCnt="0"/>
      <dgm:spPr/>
      <dgm:t>
        <a:bodyPr/>
        <a:lstStyle/>
        <a:p>
          <a:endParaRPr lang="en-US"/>
        </a:p>
      </dgm:t>
    </dgm:pt>
    <dgm:pt modelId="{5E976BB3-DAA4-411B-ACAA-837BAAD745E4}" type="pres">
      <dgm:prSet presAssocID="{B38DB2BD-644B-4268-8EFF-FC00C8C8C754}" presName="compositeA" presStyleCnt="0"/>
      <dgm:spPr/>
      <dgm:t>
        <a:bodyPr/>
        <a:lstStyle/>
        <a:p>
          <a:endParaRPr lang="en-US"/>
        </a:p>
      </dgm:t>
    </dgm:pt>
    <dgm:pt modelId="{842680C2-6A9D-4A60-A0EE-2876A484526F}" type="pres">
      <dgm:prSet presAssocID="{B38DB2BD-644B-4268-8EFF-FC00C8C8C754}" presName="textA" presStyleLbl="revTx" presStyleIdx="2" presStyleCnt="4" custScaleX="112202" custScaleY="31031" custLinFactNeighborX="61913" custLinFactNeighborY="2633">
        <dgm:presLayoutVars>
          <dgm:bulletEnabled val="1"/>
        </dgm:presLayoutVars>
      </dgm:prSet>
      <dgm:spPr/>
      <dgm:t>
        <a:bodyPr/>
        <a:lstStyle/>
        <a:p>
          <a:endParaRPr lang="en-US"/>
        </a:p>
      </dgm:t>
    </dgm:pt>
    <dgm:pt modelId="{C4F890AD-38E0-40A6-9442-881F92A11115}" type="pres">
      <dgm:prSet presAssocID="{B38DB2BD-644B-4268-8EFF-FC00C8C8C754}" presName="circleA" presStyleLbl="node1" presStyleIdx="2" presStyleCnt="4" custLinFactNeighborY="66229"/>
      <dgm:spPr/>
      <dgm:t>
        <a:bodyPr/>
        <a:lstStyle/>
        <a:p>
          <a:endParaRPr lang="en-US"/>
        </a:p>
      </dgm:t>
    </dgm:pt>
    <dgm:pt modelId="{437A799E-E72B-4936-BEA4-01C33DE57D21}" type="pres">
      <dgm:prSet presAssocID="{B38DB2BD-644B-4268-8EFF-FC00C8C8C754}" presName="spaceA" presStyleCnt="0"/>
      <dgm:spPr/>
      <dgm:t>
        <a:bodyPr/>
        <a:lstStyle/>
        <a:p>
          <a:endParaRPr lang="en-US"/>
        </a:p>
      </dgm:t>
    </dgm:pt>
    <dgm:pt modelId="{45CFED76-21D8-42BB-88D3-DD89A4BE524F}" type="pres">
      <dgm:prSet presAssocID="{F48AFF93-474D-42C4-A9D5-B9ED41E8FD1C}" presName="space" presStyleCnt="0"/>
      <dgm:spPr/>
      <dgm:t>
        <a:bodyPr/>
        <a:lstStyle/>
        <a:p>
          <a:endParaRPr lang="en-US"/>
        </a:p>
      </dgm:t>
    </dgm:pt>
    <dgm:pt modelId="{CDD09B28-C9C2-4B4F-A450-B2608ADB1B58}" type="pres">
      <dgm:prSet presAssocID="{0456549A-BCF9-45C1-AD39-41782C2AB8E5}" presName="compositeB" presStyleCnt="0"/>
      <dgm:spPr/>
      <dgm:t>
        <a:bodyPr/>
        <a:lstStyle/>
        <a:p>
          <a:endParaRPr lang="en-US"/>
        </a:p>
      </dgm:t>
    </dgm:pt>
    <dgm:pt modelId="{142708E0-6371-44AB-BF24-382CB8BF0300}" type="pres">
      <dgm:prSet presAssocID="{0456549A-BCF9-45C1-AD39-41782C2AB8E5}" presName="textB" presStyleLbl="revTx" presStyleIdx="3" presStyleCnt="4">
        <dgm:presLayoutVars>
          <dgm:bulletEnabled val="1"/>
        </dgm:presLayoutVars>
      </dgm:prSet>
      <dgm:spPr/>
      <dgm:t>
        <a:bodyPr/>
        <a:lstStyle/>
        <a:p>
          <a:endParaRPr lang="en-US"/>
        </a:p>
      </dgm:t>
    </dgm:pt>
    <dgm:pt modelId="{648B2BDF-124C-4A01-8C7E-168A4820DE7E}" type="pres">
      <dgm:prSet presAssocID="{0456549A-BCF9-45C1-AD39-41782C2AB8E5}" presName="circleB" presStyleLbl="node1" presStyleIdx="3" presStyleCnt="4" custLinFactNeighborY="3992"/>
      <dgm:spPr/>
      <dgm:t>
        <a:bodyPr/>
        <a:lstStyle/>
        <a:p>
          <a:endParaRPr lang="en-US"/>
        </a:p>
      </dgm:t>
    </dgm:pt>
    <dgm:pt modelId="{F563DAD2-B2AC-4B1E-9BF7-46328DFC4631}" type="pres">
      <dgm:prSet presAssocID="{0456549A-BCF9-45C1-AD39-41782C2AB8E5}" presName="spaceB" presStyleCnt="0"/>
      <dgm:spPr/>
      <dgm:t>
        <a:bodyPr/>
        <a:lstStyle/>
        <a:p>
          <a:endParaRPr lang="en-US"/>
        </a:p>
      </dgm:t>
    </dgm:pt>
  </dgm:ptLst>
  <dgm:cxnLst>
    <dgm:cxn modelId="{1164B69C-62B1-4A1F-98EA-8942E9C1C224}" type="presOf" srcId="{B38DB2BD-644B-4268-8EFF-FC00C8C8C754}" destId="{842680C2-6A9D-4A60-A0EE-2876A484526F}" srcOrd="0" destOrd="0" presId="urn:microsoft.com/office/officeart/2005/8/layout/hProcess11"/>
    <dgm:cxn modelId="{41936190-4EAD-44C0-9234-E733D092CEEC}" type="presOf" srcId="{85AEDA83-9792-49FE-9969-7688B7F99E21}" destId="{510E8889-95E5-4C6A-A0CC-CCACECB7A2E8}" srcOrd="0" destOrd="0" presId="urn:microsoft.com/office/officeart/2005/8/layout/hProcess11"/>
    <dgm:cxn modelId="{C44623B5-37FC-4EB2-A777-89C39EF191E3}" type="presOf" srcId="{D38830B0-BB67-46A6-A73E-4E35FE9A2E8B}" destId="{4A1C8585-A7EF-415A-99AC-81FD0C52BE61}" srcOrd="0" destOrd="0" presId="urn:microsoft.com/office/officeart/2005/8/layout/hProcess11"/>
    <dgm:cxn modelId="{C2163A16-4766-4EBF-BB4A-65D2A4F83F83}" srcId="{A83475F2-DAFD-4659-98E1-7804C1D0BADB}" destId="{D38830B0-BB67-46A6-A73E-4E35FE9A2E8B}" srcOrd="0" destOrd="0" parTransId="{39928D69-9410-48D1-AD53-1523257F0A8E}" sibTransId="{0BD2A275-758E-4332-AFB3-A7E969D27B93}"/>
    <dgm:cxn modelId="{74CE7C56-1EF4-496A-934C-8755C884EFA9}" type="presOf" srcId="{A83475F2-DAFD-4659-98E1-7804C1D0BADB}" destId="{7AAF2448-EFDE-4ADF-A142-0A9EB832B83C}" srcOrd="0" destOrd="0" presId="urn:microsoft.com/office/officeart/2005/8/layout/hProcess11"/>
    <dgm:cxn modelId="{1EDACD48-F2F1-4AC2-A14E-D1A35B5B56DF}" srcId="{A83475F2-DAFD-4659-98E1-7804C1D0BADB}" destId="{0456549A-BCF9-45C1-AD39-41782C2AB8E5}" srcOrd="3" destOrd="0" parTransId="{E61FB8CB-BB7F-4CDA-AB6C-57ED06E93D24}" sibTransId="{5690859B-4D08-4653-A12D-5A011761879A}"/>
    <dgm:cxn modelId="{D55E3638-EFE9-45CA-A84F-651149CBE3C6}" srcId="{A83475F2-DAFD-4659-98E1-7804C1D0BADB}" destId="{B38DB2BD-644B-4268-8EFF-FC00C8C8C754}" srcOrd="2" destOrd="0" parTransId="{21568B67-045A-4002-8FB7-5B416590AFC8}" sibTransId="{F48AFF93-474D-42C4-A9D5-B9ED41E8FD1C}"/>
    <dgm:cxn modelId="{E36AC00C-6B88-4B64-8741-E06A64D30002}" type="presOf" srcId="{0456549A-BCF9-45C1-AD39-41782C2AB8E5}" destId="{142708E0-6371-44AB-BF24-382CB8BF0300}" srcOrd="0" destOrd="0" presId="urn:microsoft.com/office/officeart/2005/8/layout/hProcess11"/>
    <dgm:cxn modelId="{9BC878CE-9FB2-48C9-9E23-C451A07623C4}" srcId="{A83475F2-DAFD-4659-98E1-7804C1D0BADB}" destId="{85AEDA83-9792-49FE-9969-7688B7F99E21}" srcOrd="1" destOrd="0" parTransId="{53EC191F-1C56-453E-B374-2C1D2CFE0C57}" sibTransId="{DDF621E9-B4CD-4235-A463-2309D6CE437E}"/>
    <dgm:cxn modelId="{E6137B04-90F7-429A-A448-7D0AC1406E15}" type="presParOf" srcId="{7AAF2448-EFDE-4ADF-A142-0A9EB832B83C}" destId="{4EEFD1DF-7A1D-4D4B-A744-6B0FB9108D27}" srcOrd="0" destOrd="0" presId="urn:microsoft.com/office/officeart/2005/8/layout/hProcess11"/>
    <dgm:cxn modelId="{0714ABD4-4664-4A1C-8D99-987A552CBDEA}" type="presParOf" srcId="{7AAF2448-EFDE-4ADF-A142-0A9EB832B83C}" destId="{FE168725-279E-4FE2-8FC2-238D18150384}" srcOrd="1" destOrd="0" presId="urn:microsoft.com/office/officeart/2005/8/layout/hProcess11"/>
    <dgm:cxn modelId="{740A8C97-74BD-430B-855C-4C1326C26A10}" type="presParOf" srcId="{FE168725-279E-4FE2-8FC2-238D18150384}" destId="{3D52F016-1283-4225-AB41-9EA59B5F7DBA}" srcOrd="0" destOrd="0" presId="urn:microsoft.com/office/officeart/2005/8/layout/hProcess11"/>
    <dgm:cxn modelId="{3FB2EAAD-9771-4607-BAB3-4FE243B37BBE}" type="presParOf" srcId="{3D52F016-1283-4225-AB41-9EA59B5F7DBA}" destId="{4A1C8585-A7EF-415A-99AC-81FD0C52BE61}" srcOrd="0" destOrd="0" presId="urn:microsoft.com/office/officeart/2005/8/layout/hProcess11"/>
    <dgm:cxn modelId="{00FDADB3-3B4D-4450-A367-F48E7F9B1015}" type="presParOf" srcId="{3D52F016-1283-4225-AB41-9EA59B5F7DBA}" destId="{FF0520AB-B70B-4421-B690-98B8011CA7A1}" srcOrd="1" destOrd="0" presId="urn:microsoft.com/office/officeart/2005/8/layout/hProcess11"/>
    <dgm:cxn modelId="{FC0E8192-B72A-4F86-9FEA-63E948052C77}" type="presParOf" srcId="{3D52F016-1283-4225-AB41-9EA59B5F7DBA}" destId="{53BF5BD7-6C41-48E2-8F76-73CDBF4205A0}" srcOrd="2" destOrd="0" presId="urn:microsoft.com/office/officeart/2005/8/layout/hProcess11"/>
    <dgm:cxn modelId="{A4C1E119-2871-4E21-B27F-0660FEC11509}" type="presParOf" srcId="{FE168725-279E-4FE2-8FC2-238D18150384}" destId="{DA8BCA30-A8DD-46F0-A126-E76ED746E80B}" srcOrd="1" destOrd="0" presId="urn:microsoft.com/office/officeart/2005/8/layout/hProcess11"/>
    <dgm:cxn modelId="{2A0E7E2C-4EA8-49E3-9EF8-9281E63E0B47}" type="presParOf" srcId="{FE168725-279E-4FE2-8FC2-238D18150384}" destId="{5A7BE29E-9376-4AD8-A542-CCEEC54C3159}" srcOrd="2" destOrd="0" presId="urn:microsoft.com/office/officeart/2005/8/layout/hProcess11"/>
    <dgm:cxn modelId="{4A4CF657-3456-4B55-80CD-1A5E70E8F339}" type="presParOf" srcId="{5A7BE29E-9376-4AD8-A542-CCEEC54C3159}" destId="{510E8889-95E5-4C6A-A0CC-CCACECB7A2E8}" srcOrd="0" destOrd="0" presId="urn:microsoft.com/office/officeart/2005/8/layout/hProcess11"/>
    <dgm:cxn modelId="{0293A54F-4C30-4EEF-A30F-112855A35123}" type="presParOf" srcId="{5A7BE29E-9376-4AD8-A542-CCEEC54C3159}" destId="{274474C4-4BA0-47C5-BEB4-D8DDDB604723}" srcOrd="1" destOrd="0" presId="urn:microsoft.com/office/officeart/2005/8/layout/hProcess11"/>
    <dgm:cxn modelId="{F4B97900-16F1-4902-9132-6155FC36EB13}" type="presParOf" srcId="{5A7BE29E-9376-4AD8-A542-CCEEC54C3159}" destId="{3486179A-F750-4C31-AD85-F6258FE598EE}" srcOrd="2" destOrd="0" presId="urn:microsoft.com/office/officeart/2005/8/layout/hProcess11"/>
    <dgm:cxn modelId="{BF933BCE-78A2-4272-827E-4D80E053FB80}" type="presParOf" srcId="{FE168725-279E-4FE2-8FC2-238D18150384}" destId="{47CF08C1-7B51-4A34-B068-6EDBF5DC1083}" srcOrd="3" destOrd="0" presId="urn:microsoft.com/office/officeart/2005/8/layout/hProcess11"/>
    <dgm:cxn modelId="{E30DC6EB-9AE9-43C1-B2C6-B285346219ED}" type="presParOf" srcId="{FE168725-279E-4FE2-8FC2-238D18150384}" destId="{5E976BB3-DAA4-411B-ACAA-837BAAD745E4}" srcOrd="4" destOrd="0" presId="urn:microsoft.com/office/officeart/2005/8/layout/hProcess11"/>
    <dgm:cxn modelId="{4C7ACE40-DC99-4614-8B95-93FAEA03DB4A}" type="presParOf" srcId="{5E976BB3-DAA4-411B-ACAA-837BAAD745E4}" destId="{842680C2-6A9D-4A60-A0EE-2876A484526F}" srcOrd="0" destOrd="0" presId="urn:microsoft.com/office/officeart/2005/8/layout/hProcess11"/>
    <dgm:cxn modelId="{F094208E-B58C-4050-ACCD-5B548380413C}" type="presParOf" srcId="{5E976BB3-DAA4-411B-ACAA-837BAAD745E4}" destId="{C4F890AD-38E0-40A6-9442-881F92A11115}" srcOrd="1" destOrd="0" presId="urn:microsoft.com/office/officeart/2005/8/layout/hProcess11"/>
    <dgm:cxn modelId="{F4588122-2E37-4A0D-8BC0-AE5E2DAF758C}" type="presParOf" srcId="{5E976BB3-DAA4-411B-ACAA-837BAAD745E4}" destId="{437A799E-E72B-4936-BEA4-01C33DE57D21}" srcOrd="2" destOrd="0" presId="urn:microsoft.com/office/officeart/2005/8/layout/hProcess11"/>
    <dgm:cxn modelId="{9226AAB1-55EE-437B-B9A2-01F6A77B4ABB}" type="presParOf" srcId="{FE168725-279E-4FE2-8FC2-238D18150384}" destId="{45CFED76-21D8-42BB-88D3-DD89A4BE524F}" srcOrd="5" destOrd="0" presId="urn:microsoft.com/office/officeart/2005/8/layout/hProcess11"/>
    <dgm:cxn modelId="{E298740D-A549-475C-9639-5C0E2201EEE3}" type="presParOf" srcId="{FE168725-279E-4FE2-8FC2-238D18150384}" destId="{CDD09B28-C9C2-4B4F-A450-B2608ADB1B58}" srcOrd="6" destOrd="0" presId="urn:microsoft.com/office/officeart/2005/8/layout/hProcess11"/>
    <dgm:cxn modelId="{9FEDBE4E-5C8A-4598-93A2-16C9DEF26945}" type="presParOf" srcId="{CDD09B28-C9C2-4B4F-A450-B2608ADB1B58}" destId="{142708E0-6371-44AB-BF24-382CB8BF0300}" srcOrd="0" destOrd="0" presId="urn:microsoft.com/office/officeart/2005/8/layout/hProcess11"/>
    <dgm:cxn modelId="{6A58A2DE-AADE-45CF-AC71-52B10ED8552D}" type="presParOf" srcId="{CDD09B28-C9C2-4B4F-A450-B2608ADB1B58}" destId="{648B2BDF-124C-4A01-8C7E-168A4820DE7E}" srcOrd="1" destOrd="0" presId="urn:microsoft.com/office/officeart/2005/8/layout/hProcess11"/>
    <dgm:cxn modelId="{C60972C2-BBD3-4ABE-BCE4-D4047511459A}" type="presParOf" srcId="{CDD09B28-C9C2-4B4F-A450-B2608ADB1B58}" destId="{F563DAD2-B2AC-4B1E-9BF7-46328DFC4631}"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90A302-A2E5-45B0-8823-4174577F17A9}">
      <dsp:nvSpPr>
        <dsp:cNvPr id="0" name=""/>
        <dsp:cNvSpPr/>
      </dsp:nvSpPr>
      <dsp:spPr>
        <a:xfrm>
          <a:off x="1059" y="0"/>
          <a:ext cx="2755867" cy="5070763"/>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i="0" u="none" strike="noStrike" kern="1200" cap="none" dirty="0" smtClean="0">
              <a:solidFill>
                <a:srgbClr val="00355F"/>
              </a:solidFill>
              <a:latin typeface="Montserrat"/>
              <a:ea typeface="+mn-ea"/>
              <a:cs typeface="Mongolian Baiti" panose="03000500000000000000" pitchFamily="66" charset="0"/>
            </a:rPr>
            <a:t>Business </a:t>
          </a:r>
          <a:r>
            <a:rPr lang="en-US" sz="2800" b="1" i="0" u="none" strike="noStrike" kern="1200" cap="none" dirty="0" smtClean="0">
              <a:solidFill>
                <a:srgbClr val="00355F"/>
              </a:solidFill>
              <a:latin typeface="Montserrat"/>
              <a:ea typeface="+mn-ea"/>
              <a:cs typeface="Mongolian Baiti" panose="03000500000000000000" pitchFamily="66" charset="0"/>
              <a:sym typeface="Montserrat Light"/>
            </a:rPr>
            <a:t>Challenge</a:t>
          </a:r>
          <a:endParaRPr lang="en-US" sz="2800" b="1" i="0" u="none" strike="noStrike" kern="1200" cap="none" dirty="0">
            <a:solidFill>
              <a:srgbClr val="00355F"/>
            </a:solidFill>
            <a:latin typeface="Montserrat"/>
            <a:ea typeface="+mn-ea"/>
            <a:cs typeface="Mongolian Baiti" panose="03000500000000000000" pitchFamily="66" charset="0"/>
            <a:sym typeface="Montserrat Light"/>
          </a:endParaRPr>
        </a:p>
      </dsp:txBody>
      <dsp:txXfrm>
        <a:off x="1059" y="0"/>
        <a:ext cx="2755867" cy="1521228"/>
      </dsp:txXfrm>
    </dsp:sp>
    <dsp:sp modelId="{D16605D1-6473-4B6E-BC8E-BF35FC139CB6}">
      <dsp:nvSpPr>
        <dsp:cNvPr id="0" name=""/>
        <dsp:cNvSpPr/>
      </dsp:nvSpPr>
      <dsp:spPr>
        <a:xfrm>
          <a:off x="134862" y="1521258"/>
          <a:ext cx="2488262" cy="1611447"/>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lvl="0" algn="l" defTabSz="577850">
            <a:lnSpc>
              <a:spcPct val="90000"/>
            </a:lnSpc>
            <a:spcBef>
              <a:spcPct val="0"/>
            </a:spcBef>
            <a:spcAft>
              <a:spcPct val="35000"/>
            </a:spcAft>
          </a:pPr>
          <a:r>
            <a:rPr lang="en-GB" sz="1300" kern="1200" dirty="0" smtClean="0">
              <a:latin typeface="Montserrat"/>
              <a:ea typeface="+mn-ea"/>
              <a:cs typeface="Calibri" panose="020F0502020204030204" pitchFamily="34" charset="0"/>
              <a:sym typeface="Arial"/>
            </a:rPr>
            <a:t>Multiple vendors providing consensus based pricing services, each having their own bespoke template requirements.</a:t>
          </a:r>
          <a:endParaRPr lang="en-GB" sz="1300" kern="1200" dirty="0" smtClean="0">
            <a:latin typeface="Montserrat"/>
            <a:ea typeface="+mn-ea"/>
            <a:cs typeface="Mongolian Baiti" panose="03000500000000000000" pitchFamily="66" charset="0"/>
            <a:sym typeface="Arial"/>
          </a:endParaRPr>
        </a:p>
      </dsp:txBody>
      <dsp:txXfrm>
        <a:off x="182060" y="1568456"/>
        <a:ext cx="2393866" cy="1517051"/>
      </dsp:txXfrm>
    </dsp:sp>
    <dsp:sp modelId="{7BAF56D5-272E-40F0-B8C1-EE1300165A67}">
      <dsp:nvSpPr>
        <dsp:cNvPr id="0" name=""/>
        <dsp:cNvSpPr/>
      </dsp:nvSpPr>
      <dsp:spPr>
        <a:xfrm>
          <a:off x="134862" y="3205747"/>
          <a:ext cx="2488262" cy="1611447"/>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lvl="0" algn="l" defTabSz="577850">
            <a:lnSpc>
              <a:spcPct val="90000"/>
            </a:lnSpc>
            <a:spcBef>
              <a:spcPct val="0"/>
            </a:spcBef>
            <a:spcAft>
              <a:spcPct val="35000"/>
            </a:spcAft>
          </a:pPr>
          <a:r>
            <a:rPr lang="en-GB" sz="1300" kern="1200" dirty="0" smtClean="0">
              <a:latin typeface="Montserrat"/>
              <a:ea typeface="+mn-ea"/>
              <a:cs typeface="Calibri" panose="020F0502020204030204" pitchFamily="34" charset="0"/>
              <a:sym typeface="Arial"/>
            </a:rPr>
            <a:t>These submission templates are inconsistent, non-interoperable thereby increasing the on-boarding cost for participants to switch between / subscribe for multiple vendors. </a:t>
          </a:r>
          <a:endParaRPr lang="en-US" sz="1300" kern="1200" dirty="0">
            <a:latin typeface="Montserrat"/>
          </a:endParaRPr>
        </a:p>
      </dsp:txBody>
      <dsp:txXfrm>
        <a:off x="182060" y="3252945"/>
        <a:ext cx="2393866" cy="1517051"/>
      </dsp:txXfrm>
    </dsp:sp>
    <dsp:sp modelId="{C1E4086B-CB55-4EEB-BDE1-03AE969F5DCE}">
      <dsp:nvSpPr>
        <dsp:cNvPr id="0" name=""/>
        <dsp:cNvSpPr/>
      </dsp:nvSpPr>
      <dsp:spPr>
        <a:xfrm>
          <a:off x="2963618" y="0"/>
          <a:ext cx="2755867" cy="5070763"/>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i="0" u="none" strike="noStrike" kern="1200" cap="none" dirty="0" smtClean="0">
              <a:solidFill>
                <a:srgbClr val="00355F"/>
              </a:solidFill>
              <a:latin typeface="Montserrat"/>
              <a:ea typeface="+mn-ea"/>
              <a:cs typeface="Mongolian Baiti" panose="03000500000000000000" pitchFamily="66" charset="0"/>
            </a:rPr>
            <a:t>Proposed</a:t>
          </a:r>
          <a:r>
            <a:rPr lang="en-US" sz="2800" i="0" u="none" kern="1200" dirty="0" smtClean="0">
              <a:latin typeface="Montserrat"/>
            </a:rPr>
            <a:t> </a:t>
          </a:r>
          <a:r>
            <a:rPr lang="en-US" sz="2800" b="1" i="0" u="none" strike="noStrike" kern="1200" cap="none" dirty="0" smtClean="0">
              <a:solidFill>
                <a:srgbClr val="00355F"/>
              </a:solidFill>
              <a:latin typeface="Montserrat"/>
              <a:ea typeface="+mn-ea"/>
              <a:cs typeface="Mongolian Baiti" panose="03000500000000000000" pitchFamily="66" charset="0"/>
            </a:rPr>
            <a:t>Solution</a:t>
          </a:r>
          <a:endParaRPr lang="en-US" sz="2800" b="1" i="0" u="none" strike="noStrike" kern="1200" cap="none" dirty="0">
            <a:solidFill>
              <a:srgbClr val="00355F"/>
            </a:solidFill>
            <a:latin typeface="Montserrat"/>
            <a:ea typeface="+mn-ea"/>
            <a:cs typeface="Mongolian Baiti" panose="03000500000000000000" pitchFamily="66" charset="0"/>
          </a:endParaRPr>
        </a:p>
      </dsp:txBody>
      <dsp:txXfrm>
        <a:off x="2963618" y="0"/>
        <a:ext cx="2755867" cy="1521228"/>
      </dsp:txXfrm>
    </dsp:sp>
    <dsp:sp modelId="{6E22EB5F-4B73-48D5-B511-619C070CE140}">
      <dsp:nvSpPr>
        <dsp:cNvPr id="0" name=""/>
        <dsp:cNvSpPr/>
      </dsp:nvSpPr>
      <dsp:spPr>
        <a:xfrm>
          <a:off x="3097420" y="1521258"/>
          <a:ext cx="2488262" cy="1611447"/>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lvl="0" algn="l" defTabSz="577850">
            <a:lnSpc>
              <a:spcPct val="90000"/>
            </a:lnSpc>
            <a:spcBef>
              <a:spcPct val="0"/>
            </a:spcBef>
            <a:spcAft>
              <a:spcPct val="35000"/>
            </a:spcAft>
          </a:pPr>
          <a:r>
            <a:rPr lang="en-US" sz="1300" kern="1200" dirty="0" smtClean="0">
              <a:latin typeface="Montserrat"/>
              <a:ea typeface="+mn-ea"/>
              <a:cs typeface="Calibri" panose="020F0502020204030204" pitchFamily="34" charset="0"/>
            </a:rPr>
            <a:t>Standardize the process of data exchange between banks and vendors by setting up an industry approved common template and link them via Model to Model mapping. R</a:t>
          </a:r>
          <a:r>
            <a:rPr lang="en-GB" sz="1300" kern="1200" dirty="0" err="1" smtClean="0">
              <a:latin typeface="Montserrat"/>
              <a:ea typeface="+mn-ea"/>
              <a:cs typeface="Calibri" panose="020F0502020204030204" pitchFamily="34" charset="0"/>
            </a:rPr>
            <a:t>emove</a:t>
          </a:r>
          <a:r>
            <a:rPr lang="en-GB" sz="1300" kern="1200" dirty="0" smtClean="0">
              <a:latin typeface="Montserrat"/>
              <a:ea typeface="+mn-ea"/>
              <a:cs typeface="Calibri" panose="020F0502020204030204" pitchFamily="34" charset="0"/>
            </a:rPr>
            <a:t> dependence on template naming conventions.</a:t>
          </a:r>
          <a:endParaRPr lang="en-US" sz="1300" kern="1200" dirty="0">
            <a:latin typeface="Montserrat"/>
          </a:endParaRPr>
        </a:p>
      </dsp:txBody>
      <dsp:txXfrm>
        <a:off x="3144618" y="1568456"/>
        <a:ext cx="2393866" cy="1517051"/>
      </dsp:txXfrm>
    </dsp:sp>
    <dsp:sp modelId="{1BC99363-DCD3-4FA2-B883-1A11B67A8A6A}">
      <dsp:nvSpPr>
        <dsp:cNvPr id="0" name=""/>
        <dsp:cNvSpPr/>
      </dsp:nvSpPr>
      <dsp:spPr>
        <a:xfrm>
          <a:off x="3097420" y="3205747"/>
          <a:ext cx="2488262" cy="1611447"/>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lvl="0" algn="l" defTabSz="577850">
            <a:lnSpc>
              <a:spcPct val="90000"/>
            </a:lnSpc>
            <a:spcBef>
              <a:spcPct val="0"/>
            </a:spcBef>
            <a:spcAft>
              <a:spcPct val="35000"/>
            </a:spcAft>
          </a:pPr>
          <a:r>
            <a:rPr lang="en-GB" sz="1300" kern="1200" dirty="0" smtClean="0">
              <a:latin typeface="Montserrat"/>
              <a:ea typeface="+mn-ea"/>
              <a:cs typeface="Calibri" panose="020F0502020204030204" pitchFamily="34" charset="0"/>
            </a:rPr>
            <a:t>Give a standard model for the exchange of data in an open source platform that gives optionality for template conversion as and when required.</a:t>
          </a:r>
          <a:endParaRPr lang="en-US" sz="1300" kern="1200" dirty="0">
            <a:latin typeface="Montserrat"/>
          </a:endParaRPr>
        </a:p>
      </dsp:txBody>
      <dsp:txXfrm>
        <a:off x="3144618" y="3252945"/>
        <a:ext cx="2393866" cy="1517051"/>
      </dsp:txXfrm>
    </dsp:sp>
    <dsp:sp modelId="{20686B67-BDBF-47B2-93B9-226679618ED7}">
      <dsp:nvSpPr>
        <dsp:cNvPr id="0" name=""/>
        <dsp:cNvSpPr/>
      </dsp:nvSpPr>
      <dsp:spPr>
        <a:xfrm>
          <a:off x="5926176" y="0"/>
          <a:ext cx="2755867" cy="5070763"/>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i="0" u="none" strike="noStrike" kern="1200" cap="none" dirty="0" smtClean="0">
              <a:solidFill>
                <a:srgbClr val="00355F"/>
              </a:solidFill>
              <a:latin typeface="Montserrat"/>
              <a:ea typeface="+mn-ea"/>
              <a:cs typeface="Mongolian Baiti" panose="03000500000000000000" pitchFamily="66" charset="0"/>
            </a:rPr>
            <a:t>Approach</a:t>
          </a:r>
          <a:endParaRPr lang="en-US" sz="2800" b="1" i="0" u="none" strike="noStrike" kern="1200" cap="none" dirty="0">
            <a:solidFill>
              <a:srgbClr val="00355F"/>
            </a:solidFill>
            <a:latin typeface="Montserrat"/>
            <a:ea typeface="+mn-ea"/>
            <a:cs typeface="Mongolian Baiti" panose="03000500000000000000" pitchFamily="66" charset="0"/>
          </a:endParaRPr>
        </a:p>
      </dsp:txBody>
      <dsp:txXfrm>
        <a:off x="5926176" y="0"/>
        <a:ext cx="2755867" cy="1521228"/>
      </dsp:txXfrm>
    </dsp:sp>
    <dsp:sp modelId="{70ECF958-D097-4745-A443-D102A4480565}">
      <dsp:nvSpPr>
        <dsp:cNvPr id="0" name=""/>
        <dsp:cNvSpPr/>
      </dsp:nvSpPr>
      <dsp:spPr>
        <a:xfrm>
          <a:off x="6059978" y="1521258"/>
          <a:ext cx="2488262" cy="1611447"/>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lvl="0" algn="l" defTabSz="577850">
            <a:lnSpc>
              <a:spcPct val="90000"/>
            </a:lnSpc>
            <a:spcBef>
              <a:spcPct val="0"/>
            </a:spcBef>
            <a:spcAft>
              <a:spcPct val="35000"/>
            </a:spcAft>
          </a:pPr>
          <a:r>
            <a:rPr lang="en-US" sz="1300" kern="1200" dirty="0" smtClean="0">
              <a:latin typeface="Montserrat"/>
              <a:ea typeface="+mn-ea"/>
              <a:cs typeface="Calibri" panose="020F0502020204030204" pitchFamily="34" charset="0"/>
            </a:rPr>
            <a:t>Create common template model and M2M </a:t>
          </a:r>
          <a:r>
            <a:rPr lang="en-US" sz="1300" kern="1200" dirty="0" smtClean="0">
              <a:latin typeface="Montserrat"/>
              <a:cs typeface="Calibri" panose="020F0502020204030204" pitchFamily="34" charset="0"/>
              <a:sym typeface="Montserrat Light"/>
            </a:rPr>
            <a:t>mappings in Legend between vendors' template and CDM to convert submission from one template to another thereby acting as a low cost source of submitting to multiple vendors.</a:t>
          </a:r>
          <a:endParaRPr lang="en-US" sz="1300" kern="1200" dirty="0">
            <a:latin typeface="Montserrat"/>
          </a:endParaRPr>
        </a:p>
      </dsp:txBody>
      <dsp:txXfrm>
        <a:off x="6107176" y="1568456"/>
        <a:ext cx="2393866" cy="1517051"/>
      </dsp:txXfrm>
    </dsp:sp>
    <dsp:sp modelId="{56903D3F-F7A9-4995-9F1F-705BA8598DED}">
      <dsp:nvSpPr>
        <dsp:cNvPr id="0" name=""/>
        <dsp:cNvSpPr/>
      </dsp:nvSpPr>
      <dsp:spPr>
        <a:xfrm>
          <a:off x="6059978" y="3205747"/>
          <a:ext cx="2488262" cy="1611447"/>
        </a:xfrm>
        <a:prstGeom prst="roundRect">
          <a:avLst>
            <a:gd name="adj" fmla="val 10000"/>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24765" rIns="33020" bIns="24765" numCol="1" spcCol="1270" anchor="ctr" anchorCtr="0">
          <a:noAutofit/>
        </a:bodyPr>
        <a:lstStyle/>
        <a:p>
          <a:pPr lvl="0" algn="l" defTabSz="577850">
            <a:lnSpc>
              <a:spcPct val="90000"/>
            </a:lnSpc>
            <a:spcBef>
              <a:spcPct val="0"/>
            </a:spcBef>
            <a:spcAft>
              <a:spcPct val="35000"/>
            </a:spcAft>
          </a:pPr>
          <a:r>
            <a:rPr lang="en-GB" sz="1300" kern="1200" dirty="0" smtClean="0">
              <a:latin typeface="Montserrat"/>
              <a:ea typeface="+mn-ea"/>
              <a:cs typeface="Calibri" panose="020F0502020204030204" pitchFamily="34" charset="0"/>
            </a:rPr>
            <a:t>ISDA CDM </a:t>
          </a:r>
          <a:r>
            <a:rPr lang="en-US" sz="1300" kern="1200" dirty="0" smtClean="0">
              <a:latin typeface="Montserrat"/>
              <a:ea typeface="+mn-ea"/>
              <a:cs typeface="Calibri" panose="020F0502020204030204" pitchFamily="34" charset="0"/>
            </a:rPr>
            <a:t>includes majority of the attributes (70%) that vendors require to run the valuation processes and return consensus data. Connect the </a:t>
          </a:r>
          <a:r>
            <a:rPr lang="en-US" sz="1300" kern="1200" dirty="0" err="1" smtClean="0">
              <a:latin typeface="Montserrat"/>
              <a:ea typeface="+mn-ea"/>
              <a:cs typeface="Calibri" panose="020F0502020204030204" pitchFamily="34" charset="0"/>
            </a:rPr>
            <a:t>EqOption</a:t>
          </a:r>
          <a:r>
            <a:rPr lang="en-US" sz="1300" kern="1200" dirty="0" smtClean="0">
              <a:latin typeface="Montserrat"/>
              <a:ea typeface="+mn-ea"/>
              <a:cs typeface="Calibri" panose="020F0502020204030204" pitchFamily="34" charset="0"/>
            </a:rPr>
            <a:t> Common Template in Legend with CDM to generate the output in CDM structure.</a:t>
          </a:r>
          <a:endParaRPr lang="en-US" sz="1300" kern="1200" dirty="0">
            <a:latin typeface="Montserrat"/>
          </a:endParaRPr>
        </a:p>
      </dsp:txBody>
      <dsp:txXfrm>
        <a:off x="6107176" y="3252945"/>
        <a:ext cx="2393866" cy="15170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30EF2-69A3-4E16-AB50-4100CEFBAB31}">
      <dsp:nvSpPr>
        <dsp:cNvPr id="0" name=""/>
        <dsp:cNvSpPr/>
      </dsp:nvSpPr>
      <dsp:spPr>
        <a:xfrm>
          <a:off x="0" y="2475"/>
          <a:ext cx="2722879" cy="1634132"/>
        </a:xfrm>
        <a:prstGeom prst="rect">
          <a:avLst/>
        </a:prstGeom>
        <a:solidFill>
          <a:schemeClr val="accent5">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l" defTabSz="533400">
            <a:lnSpc>
              <a:spcPct val="90000"/>
            </a:lnSpc>
            <a:spcBef>
              <a:spcPct val="0"/>
            </a:spcBef>
            <a:spcAft>
              <a:spcPct val="35000"/>
            </a:spcAft>
          </a:pPr>
          <a:r>
            <a:rPr lang="en-GB" sz="1200" b="1" i="1" u="sng" strike="noStrike" kern="1200" cap="none" dirty="0" smtClean="0">
              <a:solidFill>
                <a:schemeClr val="bg1"/>
              </a:solidFill>
              <a:latin typeface="Montserrat"/>
              <a:ea typeface="+mn-ea"/>
              <a:cs typeface="Mongolian Baiti" panose="03000500000000000000" pitchFamily="66" charset="0"/>
            </a:rPr>
            <a:t>ISDA CDM</a:t>
          </a:r>
          <a:r>
            <a:rPr lang="en-GB" sz="1200" b="0" i="0" u="none" strike="noStrike" kern="1200" cap="none" dirty="0" smtClean="0">
              <a:solidFill>
                <a:schemeClr val="bg1"/>
              </a:solidFill>
              <a:latin typeface="Montserrat"/>
              <a:ea typeface="+mn-ea"/>
              <a:cs typeface="Mongolian Baiti" panose="03000500000000000000" pitchFamily="66" charset="0"/>
            </a:rPr>
            <a:t> is a common digital representation of derivatives trade events and actions. It enhances financial markets’ operational efficiency via </a:t>
          </a:r>
          <a:r>
            <a:rPr lang="en-GB" sz="1200" b="0" i="0" u="none" strike="noStrike" kern="1200" cap="none" dirty="0" smtClean="0">
              <a:solidFill>
                <a:schemeClr val="bg1"/>
              </a:solidFill>
              <a:latin typeface="Montserrat"/>
              <a:ea typeface="+mn-ea"/>
              <a:cs typeface="Mongolian Baiti" panose="03000500000000000000" pitchFamily="66" charset="0"/>
              <a:sym typeface="Montserrat"/>
            </a:rPr>
            <a:t>standard representation of data across firms &amp; technology platforms. </a:t>
          </a:r>
          <a:endParaRPr lang="en-US" sz="1200" b="0" i="0" u="none" strike="noStrike" kern="1200" cap="none" dirty="0">
            <a:solidFill>
              <a:schemeClr val="bg1"/>
            </a:solidFill>
            <a:latin typeface="Montserrat"/>
            <a:ea typeface="+mn-ea"/>
            <a:cs typeface="Mongolian Baiti" panose="03000500000000000000" pitchFamily="66" charset="0"/>
          </a:endParaRPr>
        </a:p>
      </dsp:txBody>
      <dsp:txXfrm>
        <a:off x="0" y="2475"/>
        <a:ext cx="2722879" cy="1634132"/>
      </dsp:txXfrm>
    </dsp:sp>
    <dsp:sp modelId="{7245C84E-D4F4-4BCE-8BAA-72A885E5123D}">
      <dsp:nvSpPr>
        <dsp:cNvPr id="0" name=""/>
        <dsp:cNvSpPr/>
      </dsp:nvSpPr>
      <dsp:spPr>
        <a:xfrm>
          <a:off x="0" y="1718315"/>
          <a:ext cx="2722879" cy="1634132"/>
        </a:xfrm>
        <a:prstGeom prst="rect">
          <a:avLst/>
        </a:prstGeom>
        <a:solidFill>
          <a:schemeClr val="accent5">
            <a:shade val="80000"/>
            <a:hueOff val="136321"/>
            <a:satOff val="-34581"/>
            <a:lumOff val="192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l" defTabSz="533400">
            <a:lnSpc>
              <a:spcPct val="90000"/>
            </a:lnSpc>
            <a:spcBef>
              <a:spcPct val="0"/>
            </a:spcBef>
            <a:spcAft>
              <a:spcPct val="35000"/>
            </a:spcAft>
          </a:pPr>
          <a:r>
            <a:rPr lang="en-US" sz="1200" b="1" i="1" u="sng" strike="noStrike" kern="1200" cap="none" dirty="0" smtClean="0">
              <a:solidFill>
                <a:schemeClr val="bg1"/>
              </a:solidFill>
              <a:latin typeface="Montserrat Light"/>
              <a:ea typeface="+mn-ea"/>
              <a:cs typeface="Mongolian Baiti" panose="03000500000000000000" pitchFamily="66" charset="0"/>
            </a:rPr>
            <a:t>FINOS</a:t>
          </a:r>
          <a:r>
            <a:rPr lang="en-US" sz="1200" b="1" i="0" u="none" strike="noStrike" kern="1200" cap="none" dirty="0" smtClean="0">
              <a:solidFill>
                <a:schemeClr val="bg1"/>
              </a:solidFill>
              <a:latin typeface="Montserrat Light"/>
              <a:ea typeface="+mn-ea"/>
              <a:cs typeface="Mongolian Baiti" panose="03000500000000000000" pitchFamily="66" charset="0"/>
            </a:rPr>
            <a:t> </a:t>
          </a:r>
          <a:r>
            <a:rPr lang="en-US" sz="1200" b="0" i="0" u="none" strike="noStrike" kern="1200" cap="none" dirty="0" smtClean="0">
              <a:solidFill>
                <a:schemeClr val="bg1"/>
              </a:solidFill>
              <a:latin typeface="Montserrat Light"/>
              <a:ea typeface="+mn-ea"/>
              <a:cs typeface="Mongolian Baiti" panose="03000500000000000000" pitchFamily="66" charset="0"/>
            </a:rPr>
            <a:t>is an independent, non-profit membership organization whose purpose is to accelerate collaboration and innovation in financial services through the adoption of Open Source software, standards and best practices.</a:t>
          </a:r>
          <a:endParaRPr lang="en-US" sz="1200" b="0" i="0" u="none" strike="noStrike" kern="1200" cap="none" dirty="0">
            <a:solidFill>
              <a:schemeClr val="bg1"/>
            </a:solidFill>
            <a:latin typeface="Montserrat Light"/>
            <a:ea typeface="+mn-ea"/>
            <a:cs typeface="Mongolian Baiti" panose="03000500000000000000" pitchFamily="66" charset="0"/>
          </a:endParaRPr>
        </a:p>
      </dsp:txBody>
      <dsp:txXfrm>
        <a:off x="0" y="1718315"/>
        <a:ext cx="2722879" cy="1634132"/>
      </dsp:txXfrm>
    </dsp:sp>
    <dsp:sp modelId="{BE82F440-C8EC-459B-B5A8-4FEAA62DAA63}">
      <dsp:nvSpPr>
        <dsp:cNvPr id="0" name=""/>
        <dsp:cNvSpPr/>
      </dsp:nvSpPr>
      <dsp:spPr>
        <a:xfrm>
          <a:off x="0" y="3434154"/>
          <a:ext cx="2722879" cy="1634132"/>
        </a:xfrm>
        <a:prstGeom prst="rect">
          <a:avLst/>
        </a:prstGeom>
        <a:solidFill>
          <a:schemeClr val="accent5">
            <a:shade val="80000"/>
            <a:hueOff val="272641"/>
            <a:satOff val="-69162"/>
            <a:lumOff val="385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l" defTabSz="533400">
            <a:lnSpc>
              <a:spcPct val="90000"/>
            </a:lnSpc>
            <a:spcBef>
              <a:spcPct val="0"/>
            </a:spcBef>
            <a:spcAft>
              <a:spcPct val="35000"/>
            </a:spcAft>
          </a:pPr>
          <a:r>
            <a:rPr lang="en-US" sz="1200" b="1" i="1" u="sng" strike="noStrike" kern="1200" cap="none" dirty="0" smtClean="0">
              <a:solidFill>
                <a:schemeClr val="bg1"/>
              </a:solidFill>
              <a:latin typeface="Montserrat Light"/>
              <a:ea typeface="+mn-ea"/>
              <a:cs typeface="Mongolian Baiti" panose="03000500000000000000" pitchFamily="66" charset="0"/>
            </a:rPr>
            <a:t>Legend</a:t>
          </a:r>
          <a:r>
            <a:rPr lang="en-US" sz="1200" b="1" i="0" u="none" strike="noStrike" kern="1200" cap="none" dirty="0" smtClean="0">
              <a:solidFill>
                <a:schemeClr val="bg1"/>
              </a:solidFill>
              <a:latin typeface="Montserrat Light"/>
              <a:ea typeface="+mn-ea"/>
              <a:cs typeface="Mongolian Baiti" panose="03000500000000000000" pitchFamily="66" charset="0"/>
            </a:rPr>
            <a:t> </a:t>
          </a:r>
          <a:r>
            <a:rPr lang="en-US" sz="1200" b="0" i="0" u="none" strike="noStrike" kern="1200" cap="none" dirty="0" smtClean="0">
              <a:solidFill>
                <a:schemeClr val="bg1"/>
              </a:solidFill>
              <a:latin typeface="Montserrat Light"/>
              <a:ea typeface="+mn-ea"/>
              <a:cs typeface="Mongolian Baiti" panose="03000500000000000000" pitchFamily="66" charset="0"/>
            </a:rPr>
            <a:t>is a data management platform developed at GS which now has been contributed to the FINOS foundation as an open source tool.</a:t>
          </a:r>
          <a:endParaRPr lang="en-US" sz="1200" b="0" i="0" u="none" strike="noStrike" kern="1200" cap="none" dirty="0">
            <a:solidFill>
              <a:schemeClr val="bg1"/>
            </a:solidFill>
            <a:latin typeface="Montserrat Light"/>
            <a:ea typeface="+mn-ea"/>
            <a:cs typeface="Mongolian Baiti" panose="03000500000000000000" pitchFamily="66" charset="0"/>
          </a:endParaRPr>
        </a:p>
      </dsp:txBody>
      <dsp:txXfrm>
        <a:off x="0" y="3434154"/>
        <a:ext cx="2722879" cy="16341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4CCB64-B425-4839-A073-A512DB1BE0B4}">
      <dsp:nvSpPr>
        <dsp:cNvPr id="0" name=""/>
        <dsp:cNvSpPr/>
      </dsp:nvSpPr>
      <dsp:spPr>
        <a:xfrm rot="5400000">
          <a:off x="178420" y="40603"/>
          <a:ext cx="1385977" cy="1312979"/>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t" anchorCtr="0">
          <a:noAutofit/>
        </a:bodyPr>
        <a:lstStyle/>
        <a:p>
          <a:pPr lvl="0" algn="ctr" defTabSz="466725">
            <a:lnSpc>
              <a:spcPct val="100000"/>
            </a:lnSpc>
            <a:spcBef>
              <a:spcPct val="0"/>
            </a:spcBef>
            <a:spcAft>
              <a:spcPct val="35000"/>
            </a:spcAft>
          </a:pPr>
          <a:r>
            <a:rPr lang="en-US" sz="1050" b="1" kern="1200" dirty="0" smtClean="0">
              <a:solidFill>
                <a:schemeClr val="bg1"/>
              </a:solidFill>
              <a:latin typeface="Montserrat"/>
            </a:rPr>
            <a:t>Vendor’s Template</a:t>
          </a:r>
          <a:endParaRPr lang="en-US" sz="1050" b="1" kern="1200" dirty="0">
            <a:solidFill>
              <a:schemeClr val="bg1"/>
            </a:solidFill>
            <a:latin typeface="Montserrat"/>
          </a:endParaRPr>
        </a:p>
      </dsp:txBody>
      <dsp:txXfrm rot="-5400000">
        <a:off x="214920" y="660594"/>
        <a:ext cx="1312979" cy="72998"/>
      </dsp:txXfrm>
    </dsp:sp>
    <dsp:sp modelId="{3D3E44CE-89DA-494B-B7A8-D0B5579A83D5}">
      <dsp:nvSpPr>
        <dsp:cNvPr id="0" name=""/>
        <dsp:cNvSpPr/>
      </dsp:nvSpPr>
      <dsp:spPr>
        <a:xfrm rot="5400000">
          <a:off x="5791400" y="-4144656"/>
          <a:ext cx="910372" cy="9207417"/>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smtClean="0">
              <a:latin typeface="Montserrat"/>
              <a:cs typeface="Mongolian Baiti" panose="03000500000000000000" pitchFamily="66" charset="0"/>
            </a:rPr>
            <a:t>Bank receives vendor’s CSV template through the existing API.</a:t>
          </a:r>
          <a:endParaRPr lang="en-US" sz="1100" kern="1200" dirty="0">
            <a:latin typeface="Montserrat"/>
            <a:cs typeface="Mongolian Baiti" panose="03000500000000000000" pitchFamily="66" charset="0"/>
          </a:endParaRPr>
        </a:p>
        <a:p>
          <a:pPr marL="57150" lvl="1" indent="-57150" algn="l" defTabSz="488950">
            <a:lnSpc>
              <a:spcPct val="90000"/>
            </a:lnSpc>
            <a:spcBef>
              <a:spcPct val="0"/>
            </a:spcBef>
            <a:spcAft>
              <a:spcPct val="15000"/>
            </a:spcAft>
            <a:buChar char="••"/>
          </a:pPr>
          <a:r>
            <a:rPr lang="en-US" sz="1100" kern="1200" dirty="0" smtClean="0">
              <a:latin typeface="Montserrat"/>
              <a:cs typeface="Mongolian Baiti" panose="03000500000000000000" pitchFamily="66" charset="0"/>
            </a:rPr>
            <a:t>Pricing function to run as usual by the banks on this template to generate output.</a:t>
          </a:r>
          <a:endParaRPr lang="en-US" sz="1100" kern="1200" dirty="0">
            <a:latin typeface="Montserrat"/>
            <a:cs typeface="Mongolian Baiti" panose="03000500000000000000" pitchFamily="66" charset="0"/>
          </a:endParaRPr>
        </a:p>
        <a:p>
          <a:pPr marL="57150" lvl="1" indent="-57150" algn="l" defTabSz="488950">
            <a:lnSpc>
              <a:spcPct val="90000"/>
            </a:lnSpc>
            <a:spcBef>
              <a:spcPct val="0"/>
            </a:spcBef>
            <a:spcAft>
              <a:spcPct val="15000"/>
            </a:spcAft>
            <a:buChar char="••"/>
          </a:pPr>
          <a:r>
            <a:rPr lang="en-US" sz="1100" kern="1200" dirty="0" smtClean="0">
              <a:latin typeface="Montserrat"/>
              <a:cs typeface="Mongolian Baiti" panose="03000500000000000000" pitchFamily="66" charset="0"/>
            </a:rPr>
            <a:t>The resulting CSV file with submitter data will be used as an input for the data transformation created in Legend.</a:t>
          </a:r>
          <a:r>
            <a:rPr lang="en-GB" sz="1100" kern="1200" dirty="0" smtClean="0">
              <a:latin typeface="Montserrat"/>
              <a:cs typeface="Mongolian Baiti" panose="03000500000000000000" pitchFamily="66" charset="0"/>
            </a:rPr>
            <a:t> </a:t>
          </a:r>
          <a:endParaRPr lang="en-US" sz="1100" kern="1200" dirty="0">
            <a:latin typeface="Montserrat"/>
            <a:cs typeface="Mongolian Baiti" panose="03000500000000000000" pitchFamily="66" charset="0"/>
          </a:endParaRPr>
        </a:p>
      </dsp:txBody>
      <dsp:txXfrm rot="-5400000">
        <a:off x="1642878" y="48307"/>
        <a:ext cx="9162976" cy="821490"/>
      </dsp:txXfrm>
    </dsp:sp>
    <dsp:sp modelId="{830949BD-1D41-4E73-91E3-EB55E5265D4B}">
      <dsp:nvSpPr>
        <dsp:cNvPr id="0" name=""/>
        <dsp:cNvSpPr/>
      </dsp:nvSpPr>
      <dsp:spPr>
        <a:xfrm rot="5400000">
          <a:off x="178420" y="1283907"/>
          <a:ext cx="1385977" cy="1312979"/>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t" anchorCtr="0">
          <a:noAutofit/>
        </a:bodyPr>
        <a:lstStyle/>
        <a:p>
          <a:pPr lvl="0" algn="ctr" defTabSz="466725">
            <a:lnSpc>
              <a:spcPct val="100000"/>
            </a:lnSpc>
            <a:spcBef>
              <a:spcPct val="0"/>
            </a:spcBef>
            <a:spcAft>
              <a:spcPct val="35000"/>
            </a:spcAft>
          </a:pPr>
          <a:r>
            <a:rPr lang="en-US" sz="1050" b="1" kern="1200" dirty="0" smtClean="0">
              <a:solidFill>
                <a:schemeClr val="bg1"/>
              </a:solidFill>
              <a:latin typeface="Montserrat"/>
            </a:rPr>
            <a:t>Connect to the EqOption Template </a:t>
          </a:r>
          <a:endParaRPr lang="en-US" sz="1050" b="1" kern="1200" dirty="0">
            <a:solidFill>
              <a:schemeClr val="bg1"/>
            </a:solidFill>
            <a:latin typeface="Montserrat"/>
          </a:endParaRPr>
        </a:p>
      </dsp:txBody>
      <dsp:txXfrm rot="-5400000">
        <a:off x="214920" y="1903898"/>
        <a:ext cx="1312979" cy="72998"/>
      </dsp:txXfrm>
    </dsp:sp>
    <dsp:sp modelId="{B391307C-605E-4F11-BACA-10D1C85CF2B8}">
      <dsp:nvSpPr>
        <dsp:cNvPr id="0" name=""/>
        <dsp:cNvSpPr/>
      </dsp:nvSpPr>
      <dsp:spPr>
        <a:xfrm rot="5400000">
          <a:off x="5797623" y="-2874833"/>
          <a:ext cx="900885" cy="9153906"/>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GB" sz="1100" kern="1200" dirty="0" smtClean="0">
              <a:latin typeface="Montserrat"/>
              <a:cs typeface="Mongolian Baiti" panose="03000500000000000000" pitchFamily="66" charset="0"/>
            </a:rPr>
            <a:t>Define the CSV template as data model and create model to model transformation into </a:t>
          </a:r>
          <a:r>
            <a:rPr lang="en-GB" sz="1100" kern="1200" dirty="0" err="1" smtClean="0">
              <a:latin typeface="Montserrat"/>
              <a:cs typeface="Mongolian Baiti" panose="03000500000000000000" pitchFamily="66" charset="0"/>
            </a:rPr>
            <a:t>EqOptionTemplate</a:t>
          </a:r>
          <a:r>
            <a:rPr lang="en-GB" sz="1100" kern="1200" dirty="0" smtClean="0">
              <a:latin typeface="Montserrat"/>
              <a:cs typeface="Mongolian Baiti" panose="03000500000000000000" pitchFamily="66" charset="0"/>
            </a:rPr>
            <a:t> in Legend Studio.</a:t>
          </a:r>
          <a:endParaRPr lang="en-US" sz="1100" kern="1200" dirty="0">
            <a:latin typeface="Montserrat"/>
            <a:cs typeface="Mongolian Baiti" panose="03000500000000000000" pitchFamily="66" charset="0"/>
          </a:endParaRPr>
        </a:p>
        <a:p>
          <a:pPr marL="57150" lvl="1" indent="-57150" algn="l" defTabSz="488950">
            <a:lnSpc>
              <a:spcPct val="90000"/>
            </a:lnSpc>
            <a:spcBef>
              <a:spcPct val="0"/>
            </a:spcBef>
            <a:spcAft>
              <a:spcPct val="15000"/>
            </a:spcAft>
            <a:buChar char="••"/>
          </a:pPr>
          <a:r>
            <a:rPr lang="en-GB" sz="1100" kern="1200" dirty="0" smtClean="0">
              <a:latin typeface="Montserrat"/>
              <a:cs typeface="Mongolian Baiti" panose="03000500000000000000" pitchFamily="66" charset="0"/>
            </a:rPr>
            <a:t>Each Banks to leverage Legend to run the open sourced model to model mapping to convert the template into standard format. </a:t>
          </a:r>
          <a:endParaRPr lang="en-GB" sz="1100" kern="1200" dirty="0">
            <a:latin typeface="Montserrat"/>
            <a:cs typeface="Mongolian Baiti" panose="03000500000000000000" pitchFamily="66" charset="0"/>
          </a:endParaRPr>
        </a:p>
      </dsp:txBody>
      <dsp:txXfrm rot="-5400000">
        <a:off x="1671113" y="1295655"/>
        <a:ext cx="9109928" cy="812929"/>
      </dsp:txXfrm>
    </dsp:sp>
    <dsp:sp modelId="{FCC223FA-C0AF-4F32-A2AB-45119AA94A6C}">
      <dsp:nvSpPr>
        <dsp:cNvPr id="0" name=""/>
        <dsp:cNvSpPr/>
      </dsp:nvSpPr>
      <dsp:spPr>
        <a:xfrm rot="5400000">
          <a:off x="178420" y="2527211"/>
          <a:ext cx="1385977" cy="1312979"/>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t" anchorCtr="0">
          <a:noAutofit/>
        </a:bodyPr>
        <a:lstStyle/>
        <a:p>
          <a:pPr lvl="0" algn="ctr" defTabSz="466725">
            <a:lnSpc>
              <a:spcPct val="100000"/>
            </a:lnSpc>
            <a:spcBef>
              <a:spcPct val="0"/>
            </a:spcBef>
            <a:spcAft>
              <a:spcPct val="35000"/>
            </a:spcAft>
          </a:pPr>
          <a:r>
            <a:rPr lang="en-US" sz="1050" b="1" kern="1200" dirty="0" smtClean="0">
              <a:solidFill>
                <a:schemeClr val="bg1"/>
              </a:solidFill>
              <a:latin typeface="Montserrat"/>
            </a:rPr>
            <a:t>Run the </a:t>
          </a:r>
          <a:r>
            <a:rPr lang="en-US" sz="1050" b="1" kern="1200" dirty="0" err="1" smtClean="0">
              <a:solidFill>
                <a:schemeClr val="bg1"/>
              </a:solidFill>
              <a:latin typeface="Montserrat"/>
            </a:rPr>
            <a:t>EqOption</a:t>
          </a:r>
          <a:r>
            <a:rPr lang="en-US" sz="1050" b="1" kern="1200" dirty="0" smtClean="0">
              <a:solidFill>
                <a:schemeClr val="bg1"/>
              </a:solidFill>
              <a:latin typeface="Montserrat"/>
            </a:rPr>
            <a:t> To CDM M2M mapping</a:t>
          </a:r>
          <a:endParaRPr lang="en-US" sz="1050" b="1" kern="1200" dirty="0">
            <a:solidFill>
              <a:schemeClr val="bg1"/>
            </a:solidFill>
            <a:latin typeface="Montserrat"/>
          </a:endParaRPr>
        </a:p>
      </dsp:txBody>
      <dsp:txXfrm rot="-5400000">
        <a:off x="214920" y="3147202"/>
        <a:ext cx="1312979" cy="72998"/>
      </dsp:txXfrm>
    </dsp:sp>
    <dsp:sp modelId="{379BCE04-2F30-4043-8111-22FED3233FE9}">
      <dsp:nvSpPr>
        <dsp:cNvPr id="0" name=""/>
        <dsp:cNvSpPr/>
      </dsp:nvSpPr>
      <dsp:spPr>
        <a:xfrm rot="5400000">
          <a:off x="5787210" y="-1627538"/>
          <a:ext cx="900885" cy="9145923"/>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GB" sz="1100" kern="1200" dirty="0" smtClean="0">
              <a:latin typeface="Montserrat"/>
              <a:cs typeface="Mongolian Baiti" panose="03000500000000000000" pitchFamily="66" charset="0"/>
            </a:rPr>
            <a:t>Once connection is established, banks to run the </a:t>
          </a:r>
          <a:r>
            <a:rPr lang="en-GB" sz="1100" kern="1200" dirty="0" err="1" smtClean="0">
              <a:latin typeface="Montserrat"/>
              <a:cs typeface="Mongolian Baiti" panose="03000500000000000000" pitchFamily="66" charset="0"/>
            </a:rPr>
            <a:t>EqOption</a:t>
          </a:r>
          <a:r>
            <a:rPr lang="en-GB" sz="1100" kern="1200" dirty="0" smtClean="0">
              <a:latin typeface="Montserrat"/>
              <a:cs typeface="Mongolian Baiti" panose="03000500000000000000" pitchFamily="66" charset="0"/>
            </a:rPr>
            <a:t> To CDM M2M mapping and generate the output as a JSON File in CDM structure.</a:t>
          </a:r>
          <a:endParaRPr lang="en-US" sz="1100" kern="1200" dirty="0">
            <a:latin typeface="Montserrat"/>
            <a:cs typeface="Mongolian Baiti" panose="03000500000000000000" pitchFamily="66" charset="0"/>
          </a:endParaRPr>
        </a:p>
        <a:p>
          <a:pPr marL="57150" lvl="1" indent="-57150" algn="l" defTabSz="488950">
            <a:lnSpc>
              <a:spcPct val="90000"/>
            </a:lnSpc>
            <a:spcBef>
              <a:spcPct val="0"/>
            </a:spcBef>
            <a:spcAft>
              <a:spcPct val="15000"/>
            </a:spcAft>
            <a:buChar char="••"/>
          </a:pPr>
          <a:r>
            <a:rPr lang="en-GB" sz="1100" kern="1200" dirty="0" smtClean="0">
              <a:latin typeface="Montserrat"/>
              <a:cs typeface="Mongolian Baiti" panose="03000500000000000000" pitchFamily="66" charset="0"/>
            </a:rPr>
            <a:t>Bank submits the JSON file to vendor via the existing vendor API.</a:t>
          </a:r>
          <a:endParaRPr lang="en-US" sz="1100" kern="1200" dirty="0" smtClean="0">
            <a:latin typeface="Montserrat"/>
            <a:cs typeface="Mongolian Baiti" panose="03000500000000000000" pitchFamily="66" charset="0"/>
          </a:endParaRPr>
        </a:p>
        <a:p>
          <a:pPr marL="57150" lvl="1" indent="-57150" algn="l" defTabSz="488950">
            <a:lnSpc>
              <a:spcPct val="90000"/>
            </a:lnSpc>
            <a:spcBef>
              <a:spcPct val="0"/>
            </a:spcBef>
            <a:spcAft>
              <a:spcPct val="15000"/>
            </a:spcAft>
            <a:buChar char="••"/>
          </a:pPr>
          <a:r>
            <a:rPr lang="en-GB" sz="1100" kern="1200" dirty="0" smtClean="0">
              <a:latin typeface="Montserrat"/>
              <a:cs typeface="Mongolian Baiti" panose="03000500000000000000" pitchFamily="66" charset="0"/>
            </a:rPr>
            <a:t>This conversion process will be privy to each bank in non-open sourced format to protect data privacy. </a:t>
          </a:r>
          <a:endParaRPr lang="en-US" sz="1100" kern="1200" dirty="0" smtClean="0">
            <a:latin typeface="Montserrat"/>
            <a:cs typeface="Mongolian Baiti" panose="03000500000000000000" pitchFamily="66" charset="0"/>
          </a:endParaRPr>
        </a:p>
      </dsp:txBody>
      <dsp:txXfrm rot="-5400000">
        <a:off x="1664691" y="2538959"/>
        <a:ext cx="9101945" cy="812929"/>
      </dsp:txXfrm>
    </dsp:sp>
    <dsp:sp modelId="{FB399314-835F-4154-846A-1BF78733D77B}">
      <dsp:nvSpPr>
        <dsp:cNvPr id="0" name=""/>
        <dsp:cNvSpPr/>
      </dsp:nvSpPr>
      <dsp:spPr>
        <a:xfrm rot="5400000">
          <a:off x="195156" y="3850422"/>
          <a:ext cx="1385977" cy="1312979"/>
        </a:xfrm>
        <a:prstGeom prst="chevron">
          <a:avLst/>
        </a:prstGeom>
        <a:solidFill>
          <a:schemeClr val="accent5">
            <a:lumMod val="40000"/>
            <a:lumOff val="60000"/>
          </a:schemeClr>
        </a:solidFill>
        <a:ln w="25400" cap="flat" cmpd="sng" algn="ctr">
          <a:solidFill>
            <a:schemeClr val="accent5">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6985" tIns="6985" rIns="6985" bIns="6985" numCol="1" spcCol="1270" anchor="t" anchorCtr="0">
          <a:noAutofit/>
        </a:bodyPr>
        <a:lstStyle/>
        <a:p>
          <a:pPr lvl="0" algn="ctr" defTabSz="466725">
            <a:lnSpc>
              <a:spcPct val="100000"/>
            </a:lnSpc>
            <a:spcBef>
              <a:spcPct val="0"/>
            </a:spcBef>
            <a:spcAft>
              <a:spcPct val="35000"/>
            </a:spcAft>
          </a:pPr>
          <a:r>
            <a:rPr lang="en-US" sz="1050" b="1" kern="1200" dirty="0" smtClean="0">
              <a:solidFill>
                <a:srgbClr val="002060"/>
              </a:solidFill>
              <a:latin typeface="Montserrat"/>
            </a:rPr>
            <a:t>Vendor to run reverse mapping</a:t>
          </a:r>
          <a:endParaRPr lang="en-US" sz="1050" b="1" kern="1200" dirty="0">
            <a:solidFill>
              <a:srgbClr val="002060"/>
            </a:solidFill>
            <a:latin typeface="Montserrat"/>
          </a:endParaRPr>
        </a:p>
      </dsp:txBody>
      <dsp:txXfrm rot="-5400000">
        <a:off x="231656" y="4470413"/>
        <a:ext cx="1312979" cy="72998"/>
      </dsp:txXfrm>
    </dsp:sp>
    <dsp:sp modelId="{96D0F1D6-B2ED-40B5-A3A8-B3F39E3135B4}">
      <dsp:nvSpPr>
        <dsp:cNvPr id="0" name=""/>
        <dsp:cNvSpPr/>
      </dsp:nvSpPr>
      <dsp:spPr>
        <a:xfrm rot="5400000">
          <a:off x="5844203" y="-406831"/>
          <a:ext cx="1052162" cy="9342395"/>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GB" sz="1100" kern="1200" dirty="0" smtClean="0">
              <a:latin typeface="Montserrat"/>
              <a:cs typeface="Mongolian Baiti" panose="03000500000000000000" pitchFamily="66" charset="0"/>
            </a:rPr>
            <a:t>Vendor consumes the JSON file from banks, run the reverse mapping in Legend and generate the output file in </a:t>
          </a:r>
          <a:r>
            <a:rPr lang="en-GB" sz="1100" kern="1200" dirty="0" err="1" smtClean="0">
              <a:latin typeface="Montserrat"/>
              <a:cs typeface="Mongolian Baiti" panose="03000500000000000000" pitchFamily="66" charset="0"/>
            </a:rPr>
            <a:t>EqOption</a:t>
          </a:r>
          <a:r>
            <a:rPr lang="en-GB" sz="1100" kern="1200" dirty="0" smtClean="0">
              <a:latin typeface="Montserrat"/>
              <a:cs typeface="Mongolian Baiti" panose="03000500000000000000" pitchFamily="66" charset="0"/>
            </a:rPr>
            <a:t> template structure.</a:t>
          </a:r>
          <a:endParaRPr lang="en-US" sz="1100" kern="1200" dirty="0">
            <a:latin typeface="Montserrat"/>
            <a:cs typeface="Mongolian Baiti" panose="03000500000000000000" pitchFamily="66" charset="0"/>
          </a:endParaRPr>
        </a:p>
        <a:p>
          <a:pPr marL="57150" lvl="1" indent="-57150" algn="l" defTabSz="488950">
            <a:lnSpc>
              <a:spcPct val="90000"/>
            </a:lnSpc>
            <a:spcBef>
              <a:spcPct val="0"/>
            </a:spcBef>
            <a:spcAft>
              <a:spcPct val="15000"/>
            </a:spcAft>
            <a:buChar char="••"/>
          </a:pPr>
          <a:r>
            <a:rPr lang="en-GB" sz="1100" kern="1200" dirty="0" smtClean="0">
              <a:latin typeface="Montserrat"/>
              <a:cs typeface="Mongolian Baiti" panose="03000500000000000000" pitchFamily="66" charset="0"/>
            </a:rPr>
            <a:t>This conversion process to be managed by each vendor privately which other banks/vendors will not have a visibility of. </a:t>
          </a:r>
          <a:endParaRPr lang="en-US" sz="1100" kern="1200" dirty="0" smtClean="0">
            <a:latin typeface="Montserrat"/>
            <a:cs typeface="Mongolian Baiti" panose="03000500000000000000" pitchFamily="66" charset="0"/>
          </a:endParaRPr>
        </a:p>
        <a:p>
          <a:pPr marL="57150" lvl="1" indent="-57150" algn="l" defTabSz="488950">
            <a:lnSpc>
              <a:spcPct val="90000"/>
            </a:lnSpc>
            <a:spcBef>
              <a:spcPct val="0"/>
            </a:spcBef>
            <a:spcAft>
              <a:spcPct val="15000"/>
            </a:spcAft>
            <a:buChar char="••"/>
          </a:pPr>
          <a:r>
            <a:rPr lang="en-US" sz="1100" kern="1200" dirty="0" smtClean="0">
              <a:latin typeface="Montserrat"/>
              <a:cs typeface="Mongolian Baiti" panose="03000500000000000000" pitchFamily="66" charset="0"/>
            </a:rPr>
            <a:t>The data exchanged will not be open-sourced but the </a:t>
          </a:r>
          <a:r>
            <a:rPr lang="en-US" sz="1100" kern="1200" dirty="0" err="1" smtClean="0">
              <a:latin typeface="Montserrat"/>
              <a:cs typeface="Mongolian Baiti" panose="03000500000000000000" pitchFamily="66" charset="0"/>
            </a:rPr>
            <a:t>the</a:t>
          </a:r>
          <a:r>
            <a:rPr lang="en-US" sz="1100" kern="1200" dirty="0" smtClean="0">
              <a:latin typeface="Montserrat"/>
              <a:cs typeface="Mongolian Baiti" panose="03000500000000000000" pitchFamily="66" charset="0"/>
            </a:rPr>
            <a:t> data transformation model will be open sourced in legend to promote standardization. </a:t>
          </a:r>
        </a:p>
      </dsp:txBody>
      <dsp:txXfrm rot="-5400000">
        <a:off x="1699087" y="3789647"/>
        <a:ext cx="9291033" cy="9494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EFD1DF-7A1D-4D4B-A744-6B0FB9108D27}">
      <dsp:nvSpPr>
        <dsp:cNvPr id="0" name=""/>
        <dsp:cNvSpPr/>
      </dsp:nvSpPr>
      <dsp:spPr>
        <a:xfrm>
          <a:off x="0" y="1233609"/>
          <a:ext cx="11320896" cy="1666116"/>
        </a:xfrm>
        <a:prstGeom prst="notched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1C8585-A7EF-415A-99AC-81FD0C52BE61}">
      <dsp:nvSpPr>
        <dsp:cNvPr id="0" name=""/>
        <dsp:cNvSpPr/>
      </dsp:nvSpPr>
      <dsp:spPr>
        <a:xfrm>
          <a:off x="343821" y="385889"/>
          <a:ext cx="2678323" cy="5241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IN" sz="1000" kern="1200" dirty="0" smtClean="0">
              <a:latin typeface="Calibri (Body)"/>
            </a:rPr>
            <a:t>2. GS to create reverse mappings (Phase II). Expand the testing to actual vendor’s submission template.</a:t>
          </a:r>
          <a:endParaRPr lang="en-US" sz="1000" b="1" kern="1200" dirty="0">
            <a:latin typeface="Calibri (Body)"/>
          </a:endParaRPr>
        </a:p>
      </dsp:txBody>
      <dsp:txXfrm>
        <a:off x="343821" y="385889"/>
        <a:ext cx="2678323" cy="524160"/>
      </dsp:txXfrm>
    </dsp:sp>
    <dsp:sp modelId="{FF0520AB-B70B-4421-B690-98B8011CA7A1}">
      <dsp:nvSpPr>
        <dsp:cNvPr id="0" name=""/>
        <dsp:cNvSpPr/>
      </dsp:nvSpPr>
      <dsp:spPr>
        <a:xfrm>
          <a:off x="1141264" y="1886460"/>
          <a:ext cx="416529" cy="416529"/>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0E8889-95E5-4C6A-A0CC-CCACECB7A2E8}">
      <dsp:nvSpPr>
        <dsp:cNvPr id="0" name=""/>
        <dsp:cNvSpPr/>
      </dsp:nvSpPr>
      <dsp:spPr>
        <a:xfrm>
          <a:off x="4071506" y="2806964"/>
          <a:ext cx="2509773" cy="7095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r>
            <a:rPr lang="en-US" sz="1000" kern="1200" dirty="0" smtClean="0">
              <a:latin typeface="Calibri (Body)"/>
            </a:rPr>
            <a:t>5. Vendors to create their open-sourced template mappings in legend. Banks to test actual submission for a sample set of actual template. (Phase I)</a:t>
          </a:r>
          <a:endParaRPr lang="en-US" sz="1000" b="1" kern="1200" dirty="0">
            <a:latin typeface="Calibri (Body)"/>
          </a:endParaRPr>
        </a:p>
      </dsp:txBody>
      <dsp:txXfrm>
        <a:off x="4071506" y="2806964"/>
        <a:ext cx="2509773" cy="709598"/>
      </dsp:txXfrm>
    </dsp:sp>
    <dsp:sp modelId="{274474C4-4BA0-47C5-BEB4-D8DDDB604723}">
      <dsp:nvSpPr>
        <dsp:cNvPr id="0" name=""/>
        <dsp:cNvSpPr/>
      </dsp:nvSpPr>
      <dsp:spPr>
        <a:xfrm>
          <a:off x="3837217" y="1896794"/>
          <a:ext cx="416529" cy="416529"/>
        </a:xfrm>
        <a:prstGeom prst="ellipse">
          <a:avLst/>
        </a:prstGeom>
        <a:solidFill>
          <a:schemeClr val="accent3">
            <a:hueOff val="-3327773"/>
            <a:satOff val="28205"/>
            <a:lumOff val="28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2680C2-6A9D-4A60-A0EE-2876A484526F}">
      <dsp:nvSpPr>
        <dsp:cNvPr id="0" name=""/>
        <dsp:cNvSpPr/>
      </dsp:nvSpPr>
      <dsp:spPr>
        <a:xfrm>
          <a:off x="6771752" y="331144"/>
          <a:ext cx="2467267" cy="5170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kern="1200" dirty="0" smtClean="0">
              <a:latin typeface="Calibri (Body)"/>
            </a:rPr>
            <a:t>8. All Banks &amp; Vendors to test the entire submission workflow.</a:t>
          </a:r>
        </a:p>
        <a:p>
          <a:pPr lvl="0" algn="ctr" defTabSz="444500">
            <a:lnSpc>
              <a:spcPct val="90000"/>
            </a:lnSpc>
            <a:spcBef>
              <a:spcPct val="0"/>
            </a:spcBef>
            <a:spcAft>
              <a:spcPct val="35000"/>
            </a:spcAft>
          </a:pPr>
          <a:endParaRPr lang="en-US" sz="1000" kern="1200" dirty="0" smtClean="0">
            <a:latin typeface="Calibri (Body)"/>
          </a:endParaRPr>
        </a:p>
      </dsp:txBody>
      <dsp:txXfrm>
        <a:off x="6771752" y="331144"/>
        <a:ext cx="2467267" cy="517012"/>
      </dsp:txXfrm>
    </dsp:sp>
    <dsp:sp modelId="{C4F890AD-38E0-40A6-9442-881F92A11115}">
      <dsp:nvSpPr>
        <dsp:cNvPr id="0" name=""/>
        <dsp:cNvSpPr/>
      </dsp:nvSpPr>
      <dsp:spPr>
        <a:xfrm>
          <a:off x="6435685" y="1862968"/>
          <a:ext cx="416529" cy="416529"/>
        </a:xfrm>
        <a:prstGeom prst="ellipse">
          <a:avLst/>
        </a:prstGeom>
        <a:solidFill>
          <a:schemeClr val="accent3">
            <a:hueOff val="-6655546"/>
            <a:satOff val="56410"/>
            <a:lumOff val="562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2708E0-6371-44AB-BF24-382CB8BF0300}">
      <dsp:nvSpPr>
        <dsp:cNvPr id="0" name=""/>
        <dsp:cNvSpPr/>
      </dsp:nvSpPr>
      <dsp:spPr>
        <a:xfrm>
          <a:off x="7987531" y="2499174"/>
          <a:ext cx="2198951" cy="16661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lvl="0" algn="ctr" defTabSz="444500">
            <a:lnSpc>
              <a:spcPct val="90000"/>
            </a:lnSpc>
            <a:spcBef>
              <a:spcPct val="0"/>
            </a:spcBef>
            <a:spcAft>
              <a:spcPct val="35000"/>
            </a:spcAft>
          </a:pPr>
          <a:endParaRPr lang="en-US" sz="1000" kern="1200">
            <a:latin typeface="Calibri (Body)"/>
          </a:endParaRPr>
        </a:p>
      </dsp:txBody>
      <dsp:txXfrm>
        <a:off x="7987531" y="2499174"/>
        <a:ext cx="2198951" cy="1666116"/>
      </dsp:txXfrm>
    </dsp:sp>
    <dsp:sp modelId="{648B2BDF-124C-4A01-8C7E-168A4820DE7E}">
      <dsp:nvSpPr>
        <dsp:cNvPr id="0" name=""/>
        <dsp:cNvSpPr/>
      </dsp:nvSpPr>
      <dsp:spPr>
        <a:xfrm>
          <a:off x="8878742" y="1891008"/>
          <a:ext cx="416529" cy="416529"/>
        </a:xfrm>
        <a:prstGeom prst="ellipse">
          <a:avLst/>
        </a:prstGeom>
        <a:solidFill>
          <a:schemeClr val="accent3">
            <a:hueOff val="-9983318"/>
            <a:satOff val="84615"/>
            <a:lumOff val="84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383D98-B54A-4E33-8538-4F3ADBECAE4F}"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36B931-A476-4BC2-BB18-06D033C6E3F7}" type="slidenum">
              <a:rPr lang="en-US" smtClean="0"/>
              <a:t>‹#›</a:t>
            </a:fld>
            <a:endParaRPr lang="en-US"/>
          </a:p>
        </p:txBody>
      </p:sp>
    </p:spTree>
    <p:extLst>
      <p:ext uri="{BB962C8B-B14F-4D97-AF65-F5344CB8AC3E}">
        <p14:creationId xmlns:p14="http://schemas.microsoft.com/office/powerpoint/2010/main" val="3239271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b7efc7d8f_0_25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b7efc7d8f_0_252: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7" name="Google Shape;77;g3b7efc7d8f_0_25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971346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38b1289a80_3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38b1289a80_3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g38b1289a80_3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1268976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38b1289a80_3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38b1289a80_3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g38b1289a80_3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060143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B36B931-A476-4BC2-BB18-06D033C6E3F7}" type="slidenum">
              <a:rPr lang="en-US" smtClean="0"/>
              <a:t>4</a:t>
            </a:fld>
            <a:endParaRPr lang="en-US"/>
          </a:p>
        </p:txBody>
      </p:sp>
    </p:spTree>
    <p:extLst>
      <p:ext uri="{BB962C8B-B14F-4D97-AF65-F5344CB8AC3E}">
        <p14:creationId xmlns:p14="http://schemas.microsoft.com/office/powerpoint/2010/main" val="3674866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36B931-A476-4BC2-BB18-06D033C6E3F7}" type="slidenum">
              <a:rPr lang="en-US" smtClean="0"/>
              <a:t>5</a:t>
            </a:fld>
            <a:endParaRPr lang="en-US"/>
          </a:p>
        </p:txBody>
      </p:sp>
    </p:spTree>
    <p:extLst>
      <p:ext uri="{BB962C8B-B14F-4D97-AF65-F5344CB8AC3E}">
        <p14:creationId xmlns:p14="http://schemas.microsoft.com/office/powerpoint/2010/main" val="2140577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38b1289a80_3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38b1289a80_3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g38b1289a80_3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854590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38b1289a80_3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38b1289a80_3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g38b1289a80_3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581606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804970-A092-4D57-A646-82D15C498AA4}" type="slidenum">
              <a:rPr lang="en-US" smtClean="0"/>
              <a:t>8</a:t>
            </a:fld>
            <a:endParaRPr lang="en-US"/>
          </a:p>
        </p:txBody>
      </p:sp>
    </p:spTree>
    <p:extLst>
      <p:ext uri="{BB962C8B-B14F-4D97-AF65-F5344CB8AC3E}">
        <p14:creationId xmlns:p14="http://schemas.microsoft.com/office/powerpoint/2010/main" val="7053046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6"/>
        <p:cNvGrpSpPr/>
        <p:nvPr/>
      </p:nvGrpSpPr>
      <p:grpSpPr>
        <a:xfrm>
          <a:off x="0" y="0"/>
          <a:ext cx="0" cy="0"/>
          <a:chOff x="0" y="0"/>
          <a:chExt cx="0" cy="0"/>
        </a:xfrm>
      </p:grpSpPr>
      <p:sp>
        <p:nvSpPr>
          <p:cNvPr id="17" name="Google Shape;17;p2"/>
          <p:cNvSpPr/>
          <p:nvPr/>
        </p:nvSpPr>
        <p:spPr>
          <a:xfrm>
            <a:off x="-250" y="50"/>
            <a:ext cx="12195000" cy="6858000"/>
          </a:xfrm>
          <a:prstGeom prst="rect">
            <a:avLst/>
          </a:prstGeom>
          <a:solidFill>
            <a:srgbClr val="0086B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pic>
        <p:nvPicPr>
          <p:cNvPr id="18" name="Google Shape;18;p2"/>
          <p:cNvPicPr preferRelativeResize="0"/>
          <p:nvPr/>
        </p:nvPicPr>
        <p:blipFill rotWithShape="1">
          <a:blip r:embed="rId2">
            <a:alphaModFix/>
          </a:blip>
          <a:srcRect l="1021" t="5214" r="-1192" b="15771"/>
          <a:stretch/>
        </p:blipFill>
        <p:spPr>
          <a:xfrm>
            <a:off x="-259" y="0"/>
            <a:ext cx="5212496" cy="6858000"/>
          </a:xfrm>
          <a:prstGeom prst="rect">
            <a:avLst/>
          </a:prstGeom>
          <a:noFill/>
          <a:ln>
            <a:noFill/>
          </a:ln>
        </p:spPr>
      </p:pic>
      <p:sp>
        <p:nvSpPr>
          <p:cNvPr id="19" name="Google Shape;19;p2"/>
          <p:cNvSpPr txBox="1"/>
          <p:nvPr/>
        </p:nvSpPr>
        <p:spPr>
          <a:xfrm>
            <a:off x="6828729" y="6339474"/>
            <a:ext cx="1463700" cy="51840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rgbClr val="FFFFFF"/>
              </a:buClr>
              <a:buSzPts val="1400"/>
              <a:buFont typeface="Montserrat"/>
              <a:buNone/>
            </a:pPr>
            <a:r>
              <a:rPr lang="en-US" sz="1400" b="0" i="1" u="none" strike="noStrike" cap="none">
                <a:solidFill>
                  <a:srgbClr val="FFFFFF"/>
                </a:solidFill>
                <a:latin typeface="Montserrat"/>
                <a:ea typeface="Montserrat"/>
                <a:cs typeface="Montserrat"/>
                <a:sym typeface="Montserrat"/>
              </a:rPr>
              <a:t>Confidential</a:t>
            </a:r>
            <a:endParaRPr sz="1400" b="0" i="1" u="none" strike="noStrike" cap="none">
              <a:solidFill>
                <a:srgbClr val="FFFFFF"/>
              </a:solidFill>
              <a:latin typeface="Montserrat"/>
              <a:ea typeface="Montserrat"/>
              <a:cs typeface="Montserrat"/>
              <a:sym typeface="Montserrat"/>
            </a:endParaRPr>
          </a:p>
        </p:txBody>
      </p:sp>
      <p:pic>
        <p:nvPicPr>
          <p:cNvPr id="20" name="Google Shape;20;p2"/>
          <p:cNvPicPr preferRelativeResize="0"/>
          <p:nvPr/>
        </p:nvPicPr>
        <p:blipFill rotWithShape="1">
          <a:blip r:embed="rId3">
            <a:alphaModFix/>
          </a:blip>
          <a:srcRect/>
          <a:stretch/>
        </p:blipFill>
        <p:spPr>
          <a:xfrm>
            <a:off x="6817283" y="737456"/>
            <a:ext cx="1454484" cy="1170393"/>
          </a:xfrm>
          <a:prstGeom prst="rect">
            <a:avLst/>
          </a:prstGeom>
          <a:noFill/>
          <a:ln>
            <a:noFill/>
          </a:ln>
        </p:spPr>
      </p:pic>
      <p:sp>
        <p:nvSpPr>
          <p:cNvPr id="21" name="Google Shape;21;p2"/>
          <p:cNvSpPr txBox="1">
            <a:spLocks noGrp="1"/>
          </p:cNvSpPr>
          <p:nvPr>
            <p:ph type="ctrTitle"/>
          </p:nvPr>
        </p:nvSpPr>
        <p:spPr>
          <a:xfrm>
            <a:off x="6683872" y="2569525"/>
            <a:ext cx="5053500" cy="1678200"/>
          </a:xfrm>
          <a:prstGeom prst="rect">
            <a:avLst/>
          </a:prstGeom>
        </p:spPr>
        <p:txBody>
          <a:bodyPr spcFirstLastPara="1" wrap="square" lIns="121875" tIns="121875" rIns="121875" bIns="121875" anchor="t" anchorCtr="0"/>
          <a:lstStyle>
            <a:lvl1pPr lvl="0" rtl="0">
              <a:spcBef>
                <a:spcPts val="0"/>
              </a:spcBef>
              <a:spcAft>
                <a:spcPts val="0"/>
              </a:spcAft>
              <a:buClr>
                <a:srgbClr val="FFFFFF"/>
              </a:buClr>
              <a:buSzPts val="3000"/>
              <a:buNone/>
              <a:defRPr sz="3000">
                <a:solidFill>
                  <a:srgbClr val="FFFFFF"/>
                </a:solidFill>
              </a:defRPr>
            </a:lvl1pPr>
            <a:lvl2pPr lvl="1" algn="ctr" rtl="0">
              <a:spcBef>
                <a:spcPts val="0"/>
              </a:spcBef>
              <a:spcAft>
                <a:spcPts val="0"/>
              </a:spcAft>
              <a:buSzPts val="6900"/>
              <a:buNone/>
              <a:defRPr sz="6900"/>
            </a:lvl2pPr>
            <a:lvl3pPr lvl="2" algn="ctr" rtl="0">
              <a:spcBef>
                <a:spcPts val="0"/>
              </a:spcBef>
              <a:spcAft>
                <a:spcPts val="0"/>
              </a:spcAft>
              <a:buSzPts val="6900"/>
              <a:buNone/>
              <a:defRPr sz="6900"/>
            </a:lvl3pPr>
            <a:lvl4pPr lvl="3" algn="ctr" rtl="0">
              <a:spcBef>
                <a:spcPts val="0"/>
              </a:spcBef>
              <a:spcAft>
                <a:spcPts val="0"/>
              </a:spcAft>
              <a:buSzPts val="6900"/>
              <a:buNone/>
              <a:defRPr sz="6900"/>
            </a:lvl4pPr>
            <a:lvl5pPr lvl="4" algn="ctr" rtl="0">
              <a:spcBef>
                <a:spcPts val="0"/>
              </a:spcBef>
              <a:spcAft>
                <a:spcPts val="0"/>
              </a:spcAft>
              <a:buSzPts val="6900"/>
              <a:buNone/>
              <a:defRPr sz="6900"/>
            </a:lvl5pPr>
            <a:lvl6pPr lvl="5" algn="ctr" rtl="0">
              <a:spcBef>
                <a:spcPts val="0"/>
              </a:spcBef>
              <a:spcAft>
                <a:spcPts val="0"/>
              </a:spcAft>
              <a:buSzPts val="6900"/>
              <a:buNone/>
              <a:defRPr sz="6900"/>
            </a:lvl6pPr>
            <a:lvl7pPr lvl="6" algn="ctr" rtl="0">
              <a:spcBef>
                <a:spcPts val="0"/>
              </a:spcBef>
              <a:spcAft>
                <a:spcPts val="0"/>
              </a:spcAft>
              <a:buSzPts val="6900"/>
              <a:buNone/>
              <a:defRPr sz="6900"/>
            </a:lvl7pPr>
            <a:lvl8pPr lvl="7" algn="ctr" rtl="0">
              <a:spcBef>
                <a:spcPts val="0"/>
              </a:spcBef>
              <a:spcAft>
                <a:spcPts val="0"/>
              </a:spcAft>
              <a:buSzPts val="6900"/>
              <a:buNone/>
              <a:defRPr sz="6900"/>
            </a:lvl8pPr>
            <a:lvl9pPr lvl="8" algn="ctr" rtl="0">
              <a:spcBef>
                <a:spcPts val="0"/>
              </a:spcBef>
              <a:spcAft>
                <a:spcPts val="0"/>
              </a:spcAft>
              <a:buSzPts val="6900"/>
              <a:buNone/>
              <a:defRPr sz="6900"/>
            </a:lvl9pPr>
          </a:lstStyle>
          <a:p>
            <a:endParaRPr/>
          </a:p>
        </p:txBody>
      </p:sp>
      <p:sp>
        <p:nvSpPr>
          <p:cNvPr id="22" name="Google Shape;22;p2"/>
          <p:cNvSpPr txBox="1">
            <a:spLocks noGrp="1"/>
          </p:cNvSpPr>
          <p:nvPr>
            <p:ph type="subTitle" idx="1"/>
          </p:nvPr>
        </p:nvSpPr>
        <p:spPr>
          <a:xfrm>
            <a:off x="6700901" y="4639700"/>
            <a:ext cx="3116100" cy="1170300"/>
          </a:xfrm>
          <a:prstGeom prst="rect">
            <a:avLst/>
          </a:prstGeom>
        </p:spPr>
        <p:txBody>
          <a:bodyPr spcFirstLastPara="1" wrap="square" lIns="121875" tIns="121875" rIns="121875" bIns="121875" anchor="t" anchorCtr="0"/>
          <a:lstStyle>
            <a:lvl1pPr lvl="0" rtl="0">
              <a:lnSpc>
                <a:spcPct val="100000"/>
              </a:lnSpc>
              <a:spcBef>
                <a:spcPts val="0"/>
              </a:spcBef>
              <a:spcAft>
                <a:spcPts val="0"/>
              </a:spcAft>
              <a:buClr>
                <a:srgbClr val="FFFFFF"/>
              </a:buClr>
              <a:buSzPts val="1800"/>
              <a:buNone/>
              <a:defRPr sz="1800">
                <a:solidFill>
                  <a:srgbClr val="FFFFFF"/>
                </a:solidFill>
              </a:defRPr>
            </a:lvl1pPr>
            <a:lvl2pPr lvl="1" rtl="0">
              <a:lnSpc>
                <a:spcPct val="100000"/>
              </a:lnSpc>
              <a:spcBef>
                <a:spcPts val="500"/>
              </a:spcBef>
              <a:spcAft>
                <a:spcPts val="0"/>
              </a:spcAft>
              <a:buClr>
                <a:srgbClr val="FFFFFF"/>
              </a:buClr>
              <a:buSzPts val="1800"/>
              <a:buNone/>
              <a:defRPr>
                <a:solidFill>
                  <a:srgbClr val="FFFFFF"/>
                </a:solidFill>
              </a:defRPr>
            </a:lvl2pPr>
            <a:lvl3pPr lvl="2" rtl="0">
              <a:lnSpc>
                <a:spcPct val="100000"/>
              </a:lnSpc>
              <a:spcBef>
                <a:spcPts val="500"/>
              </a:spcBef>
              <a:spcAft>
                <a:spcPts val="0"/>
              </a:spcAft>
              <a:buClr>
                <a:srgbClr val="FFFFFF"/>
              </a:buClr>
              <a:buSzPts val="1800"/>
              <a:buNone/>
              <a:defRPr sz="1800">
                <a:solidFill>
                  <a:srgbClr val="FFFFFF"/>
                </a:solidFill>
              </a:defRPr>
            </a:lvl3pPr>
            <a:lvl4pPr lvl="3" rtl="0">
              <a:lnSpc>
                <a:spcPct val="100000"/>
              </a:lnSpc>
              <a:spcBef>
                <a:spcPts val="500"/>
              </a:spcBef>
              <a:spcAft>
                <a:spcPts val="0"/>
              </a:spcAft>
              <a:buClr>
                <a:srgbClr val="FFFFFF"/>
              </a:buClr>
              <a:buSzPts val="1800"/>
              <a:buNone/>
              <a:defRPr sz="1800">
                <a:solidFill>
                  <a:srgbClr val="FFFFFF"/>
                </a:solidFill>
              </a:defRPr>
            </a:lvl4pPr>
            <a:lvl5pPr lvl="4" rtl="0">
              <a:lnSpc>
                <a:spcPct val="100000"/>
              </a:lnSpc>
              <a:spcBef>
                <a:spcPts val="500"/>
              </a:spcBef>
              <a:spcAft>
                <a:spcPts val="0"/>
              </a:spcAft>
              <a:buClr>
                <a:srgbClr val="FFFFFF"/>
              </a:buClr>
              <a:buSzPts val="1800"/>
              <a:buNone/>
              <a:defRPr sz="1800">
                <a:solidFill>
                  <a:srgbClr val="FFFFFF"/>
                </a:solidFill>
              </a:defRPr>
            </a:lvl5pPr>
            <a:lvl6pPr lvl="5" rtl="0">
              <a:lnSpc>
                <a:spcPct val="100000"/>
              </a:lnSpc>
              <a:spcBef>
                <a:spcPts val="500"/>
              </a:spcBef>
              <a:spcAft>
                <a:spcPts val="0"/>
              </a:spcAft>
              <a:buClr>
                <a:srgbClr val="FFFFFF"/>
              </a:buClr>
              <a:buSzPts val="1800"/>
              <a:buNone/>
              <a:defRPr sz="1800">
                <a:solidFill>
                  <a:srgbClr val="FFFFFF"/>
                </a:solidFill>
              </a:defRPr>
            </a:lvl6pPr>
            <a:lvl7pPr lvl="6" rtl="0">
              <a:lnSpc>
                <a:spcPct val="100000"/>
              </a:lnSpc>
              <a:spcBef>
                <a:spcPts val="500"/>
              </a:spcBef>
              <a:spcAft>
                <a:spcPts val="0"/>
              </a:spcAft>
              <a:buClr>
                <a:srgbClr val="FFFFFF"/>
              </a:buClr>
              <a:buSzPts val="1800"/>
              <a:buNone/>
              <a:defRPr sz="1800">
                <a:solidFill>
                  <a:srgbClr val="FFFFFF"/>
                </a:solidFill>
              </a:defRPr>
            </a:lvl7pPr>
            <a:lvl8pPr lvl="7" rtl="0">
              <a:lnSpc>
                <a:spcPct val="100000"/>
              </a:lnSpc>
              <a:spcBef>
                <a:spcPts val="500"/>
              </a:spcBef>
              <a:spcAft>
                <a:spcPts val="0"/>
              </a:spcAft>
              <a:buClr>
                <a:srgbClr val="FFFFFF"/>
              </a:buClr>
              <a:buSzPts val="1800"/>
              <a:buNone/>
              <a:defRPr sz="1800">
                <a:solidFill>
                  <a:srgbClr val="FFFFFF"/>
                </a:solidFill>
              </a:defRPr>
            </a:lvl8pPr>
            <a:lvl9pPr lvl="8" rtl="0">
              <a:lnSpc>
                <a:spcPct val="100000"/>
              </a:lnSpc>
              <a:spcBef>
                <a:spcPts val="500"/>
              </a:spcBef>
              <a:spcAft>
                <a:spcPts val="0"/>
              </a:spcAft>
              <a:buClr>
                <a:srgbClr val="FFFFFF"/>
              </a:buClr>
              <a:buSzPts val="1800"/>
              <a:buNone/>
              <a:defRPr sz="1800">
                <a:solidFill>
                  <a:srgbClr val="FFFFFF"/>
                </a:solidFill>
              </a:defRPr>
            </a:lvl9pPr>
          </a:lstStyle>
          <a:p>
            <a:endParaRPr/>
          </a:p>
        </p:txBody>
      </p:sp>
    </p:spTree>
    <p:extLst>
      <p:ext uri="{BB962C8B-B14F-4D97-AF65-F5344CB8AC3E}">
        <p14:creationId xmlns:p14="http://schemas.microsoft.com/office/powerpoint/2010/main" val="283395177"/>
      </p:ext>
    </p:extLst>
  </p:cSld>
  <p:clrMapOvr>
    <a:masterClrMapping/>
  </p:clrMapOvr>
  <p:extLst mod="1">
    <p:ext uri="{DCECCB84-F9BA-43D5-87BE-67443E8EF086}">
      <p15:sldGuideLst xmlns:p15="http://schemas.microsoft.com/office/powerpoint/2012/main">
        <p15:guide id="1" orient="horz" pos="2160">
          <p15:clr>
            <a:srgbClr val="F9AD4C"/>
          </p15:clr>
        </p15:guide>
        <p15:guide id="2" orient="horz" pos="3024">
          <p15:clr>
            <a:srgbClr val="F9AD4C"/>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415600" y="308843"/>
            <a:ext cx="11360700" cy="763500"/>
          </a:xfrm>
          <a:prstGeom prst="rect">
            <a:avLst/>
          </a:prstGeom>
        </p:spPr>
        <p:txBody>
          <a:bodyPr spcFirstLastPara="1" wrap="square" lIns="121875" tIns="121875" rIns="121875" bIns="121875" anchor="t" anchorCtr="0"/>
          <a:lstStyle>
            <a:lvl1pPr lvl="0" rtl="0">
              <a:spcBef>
                <a:spcPts val="0"/>
              </a:spcBef>
              <a:spcAft>
                <a:spcPts val="0"/>
              </a:spcAft>
              <a:buSzPts val="36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a:endParaRPr/>
          </a:p>
        </p:txBody>
      </p:sp>
    </p:spTree>
    <p:extLst>
      <p:ext uri="{BB962C8B-B14F-4D97-AF65-F5344CB8AC3E}">
        <p14:creationId xmlns:p14="http://schemas.microsoft.com/office/powerpoint/2010/main" val="1960918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in 2 Columns" type="twoColTx">
  <p:cSld name="Content in 2 Columns">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415600" y="308843"/>
            <a:ext cx="11360700" cy="763500"/>
          </a:xfrm>
          <a:prstGeom prst="rect">
            <a:avLst/>
          </a:prstGeom>
        </p:spPr>
        <p:txBody>
          <a:bodyPr spcFirstLastPara="1" wrap="square" lIns="121875" tIns="121875" rIns="121875" bIns="121875" anchor="t" anchorCtr="0"/>
          <a:lstStyle>
            <a:lvl1pPr lvl="0" rtl="0">
              <a:spcBef>
                <a:spcPts val="0"/>
              </a:spcBef>
              <a:spcAft>
                <a:spcPts val="0"/>
              </a:spcAft>
              <a:buSzPts val="36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a:endParaRPr/>
          </a:p>
        </p:txBody>
      </p:sp>
      <p:sp>
        <p:nvSpPr>
          <p:cNvPr id="28" name="Google Shape;28;p4"/>
          <p:cNvSpPr txBox="1">
            <a:spLocks noGrp="1"/>
          </p:cNvSpPr>
          <p:nvPr>
            <p:ph type="body" idx="1"/>
          </p:nvPr>
        </p:nvSpPr>
        <p:spPr>
          <a:xfrm>
            <a:off x="415604" y="1389800"/>
            <a:ext cx="5450100" cy="4555200"/>
          </a:xfrm>
          <a:prstGeom prst="rect">
            <a:avLst/>
          </a:prstGeom>
        </p:spPr>
        <p:txBody>
          <a:bodyPr spcFirstLastPara="1" wrap="square" lIns="121875" tIns="121875" rIns="121875" bIns="121875" anchor="t" anchorCtr="0"/>
          <a:lstStyle>
            <a:lvl1pPr marL="457206" lvl="0" indent="-355604" rtl="0">
              <a:spcBef>
                <a:spcPts val="0"/>
              </a:spcBef>
              <a:spcAft>
                <a:spcPts val="0"/>
              </a:spcAft>
              <a:buSzPts val="2000"/>
              <a:buChar char="▪"/>
              <a:defRPr/>
            </a:lvl1pPr>
            <a:lvl2pPr marL="914411" lvl="1" indent="-342904" rtl="0">
              <a:spcBef>
                <a:spcPts val="1001"/>
              </a:spcBef>
              <a:spcAft>
                <a:spcPts val="0"/>
              </a:spcAft>
              <a:buSzPts val="1800"/>
              <a:buChar char="▪"/>
              <a:defRPr/>
            </a:lvl2pPr>
            <a:lvl3pPr marL="1371617" lvl="2" indent="-317504" rtl="0">
              <a:spcBef>
                <a:spcPts val="1001"/>
              </a:spcBef>
              <a:spcAft>
                <a:spcPts val="0"/>
              </a:spcAft>
              <a:buSzPts val="1400"/>
              <a:buChar char="▪"/>
              <a:defRPr/>
            </a:lvl3pPr>
            <a:lvl4pPr marL="1828823" lvl="3" indent="-304804" rtl="0">
              <a:spcBef>
                <a:spcPts val="1001"/>
              </a:spcBef>
              <a:spcAft>
                <a:spcPts val="0"/>
              </a:spcAft>
              <a:buSzPts val="1200"/>
              <a:buChar char="▪"/>
              <a:defRPr/>
            </a:lvl4pPr>
            <a:lvl5pPr marL="2286029" lvl="4" indent="-304804" rtl="0">
              <a:spcBef>
                <a:spcPts val="1001"/>
              </a:spcBef>
              <a:spcAft>
                <a:spcPts val="0"/>
              </a:spcAft>
              <a:buSzPts val="1200"/>
              <a:buChar char="▪"/>
              <a:defRPr/>
            </a:lvl5pPr>
            <a:lvl6pPr marL="2743234" lvl="5" indent="-304804" rtl="0">
              <a:spcBef>
                <a:spcPts val="1001"/>
              </a:spcBef>
              <a:spcAft>
                <a:spcPts val="0"/>
              </a:spcAft>
              <a:buSzPts val="1200"/>
              <a:buChar char="▪"/>
              <a:defRPr/>
            </a:lvl6pPr>
            <a:lvl7pPr marL="3200440" lvl="6" indent="-304804" rtl="0">
              <a:spcBef>
                <a:spcPts val="1001"/>
              </a:spcBef>
              <a:spcAft>
                <a:spcPts val="0"/>
              </a:spcAft>
              <a:buSzPts val="1200"/>
              <a:buChar char="▪"/>
              <a:defRPr/>
            </a:lvl7pPr>
            <a:lvl8pPr marL="3657646" lvl="7" indent="-304804" rtl="0">
              <a:spcBef>
                <a:spcPts val="1001"/>
              </a:spcBef>
              <a:spcAft>
                <a:spcPts val="0"/>
              </a:spcAft>
              <a:buSzPts val="1200"/>
              <a:buChar char="▪"/>
              <a:defRPr/>
            </a:lvl8pPr>
            <a:lvl9pPr marL="4114851" lvl="8" indent="-304804" rtl="0">
              <a:spcBef>
                <a:spcPts val="1001"/>
              </a:spcBef>
              <a:spcAft>
                <a:spcPts val="1001"/>
              </a:spcAft>
              <a:buSzPts val="1200"/>
              <a:buChar char="▪"/>
              <a:defRPr/>
            </a:lvl9pPr>
          </a:lstStyle>
          <a:p>
            <a:endParaRPr/>
          </a:p>
        </p:txBody>
      </p:sp>
      <p:sp>
        <p:nvSpPr>
          <p:cNvPr id="29" name="Google Shape;29;p4"/>
          <p:cNvSpPr txBox="1">
            <a:spLocks noGrp="1"/>
          </p:cNvSpPr>
          <p:nvPr>
            <p:ph type="body" idx="2"/>
          </p:nvPr>
        </p:nvSpPr>
        <p:spPr>
          <a:xfrm>
            <a:off x="6326484" y="1389800"/>
            <a:ext cx="5450100" cy="4555200"/>
          </a:xfrm>
          <a:prstGeom prst="rect">
            <a:avLst/>
          </a:prstGeom>
        </p:spPr>
        <p:txBody>
          <a:bodyPr spcFirstLastPara="1" wrap="square" lIns="121875" tIns="121875" rIns="121875" bIns="121875" anchor="t" anchorCtr="0"/>
          <a:lstStyle>
            <a:lvl1pPr marL="457206" lvl="0" indent="-355604" rtl="0">
              <a:spcBef>
                <a:spcPts val="0"/>
              </a:spcBef>
              <a:spcAft>
                <a:spcPts val="0"/>
              </a:spcAft>
              <a:buSzPts val="2000"/>
              <a:buChar char="▪"/>
              <a:defRPr/>
            </a:lvl1pPr>
            <a:lvl2pPr marL="914411" lvl="1" indent="-342904" rtl="0">
              <a:spcBef>
                <a:spcPts val="1001"/>
              </a:spcBef>
              <a:spcAft>
                <a:spcPts val="0"/>
              </a:spcAft>
              <a:buSzPts val="1800"/>
              <a:buChar char="▪"/>
              <a:defRPr/>
            </a:lvl2pPr>
            <a:lvl3pPr marL="1371617" lvl="2" indent="-317504" rtl="0">
              <a:spcBef>
                <a:spcPts val="1001"/>
              </a:spcBef>
              <a:spcAft>
                <a:spcPts val="0"/>
              </a:spcAft>
              <a:buSzPts val="1400"/>
              <a:buChar char="▪"/>
              <a:defRPr/>
            </a:lvl3pPr>
            <a:lvl4pPr marL="1828823" lvl="3" indent="-304804" rtl="0">
              <a:spcBef>
                <a:spcPts val="1001"/>
              </a:spcBef>
              <a:spcAft>
                <a:spcPts val="0"/>
              </a:spcAft>
              <a:buSzPts val="1200"/>
              <a:buChar char="▪"/>
              <a:defRPr/>
            </a:lvl4pPr>
            <a:lvl5pPr marL="2286029" lvl="4" indent="-304804" rtl="0">
              <a:spcBef>
                <a:spcPts val="1001"/>
              </a:spcBef>
              <a:spcAft>
                <a:spcPts val="0"/>
              </a:spcAft>
              <a:buSzPts val="1200"/>
              <a:buChar char="▪"/>
              <a:defRPr/>
            </a:lvl5pPr>
            <a:lvl6pPr marL="2743234" lvl="5" indent="-304804" rtl="0">
              <a:spcBef>
                <a:spcPts val="1001"/>
              </a:spcBef>
              <a:spcAft>
                <a:spcPts val="0"/>
              </a:spcAft>
              <a:buSzPts val="1200"/>
              <a:buChar char="▪"/>
              <a:defRPr/>
            </a:lvl6pPr>
            <a:lvl7pPr marL="3200440" lvl="6" indent="-304804" rtl="0">
              <a:spcBef>
                <a:spcPts val="1001"/>
              </a:spcBef>
              <a:spcAft>
                <a:spcPts val="0"/>
              </a:spcAft>
              <a:buSzPts val="1200"/>
              <a:buChar char="▪"/>
              <a:defRPr/>
            </a:lvl7pPr>
            <a:lvl8pPr marL="3657646" lvl="7" indent="-304804" rtl="0">
              <a:spcBef>
                <a:spcPts val="1001"/>
              </a:spcBef>
              <a:spcAft>
                <a:spcPts val="0"/>
              </a:spcAft>
              <a:buSzPts val="1200"/>
              <a:buChar char="▪"/>
              <a:defRPr/>
            </a:lvl8pPr>
            <a:lvl9pPr marL="4114851" lvl="8" indent="-304804" rtl="0">
              <a:spcBef>
                <a:spcPts val="1001"/>
              </a:spcBef>
              <a:spcAft>
                <a:spcPts val="1001"/>
              </a:spcAft>
              <a:buSzPts val="1200"/>
              <a:buChar char="▪"/>
              <a:defRPr/>
            </a:lvl9pPr>
          </a:lstStyle>
          <a:p>
            <a:endParaRPr/>
          </a:p>
        </p:txBody>
      </p:sp>
    </p:spTree>
    <p:extLst>
      <p:ext uri="{BB962C8B-B14F-4D97-AF65-F5344CB8AC3E}">
        <p14:creationId xmlns:p14="http://schemas.microsoft.com/office/powerpoint/2010/main" val="564844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ntent with Side Bar">
  <p:cSld name="Content with Side Bar">
    <p:spTree>
      <p:nvGrpSpPr>
        <p:cNvPr id="1" name="Shape 30"/>
        <p:cNvGrpSpPr/>
        <p:nvPr/>
      </p:nvGrpSpPr>
      <p:grpSpPr>
        <a:xfrm>
          <a:off x="0" y="0"/>
          <a:ext cx="0" cy="0"/>
          <a:chOff x="0" y="0"/>
          <a:chExt cx="0" cy="0"/>
        </a:xfrm>
      </p:grpSpPr>
      <p:sp>
        <p:nvSpPr>
          <p:cNvPr id="31" name="Google Shape;31;p5"/>
          <p:cNvSpPr/>
          <p:nvPr/>
        </p:nvSpPr>
        <p:spPr>
          <a:xfrm>
            <a:off x="8886724" y="1390400"/>
            <a:ext cx="3308400" cy="4899300"/>
          </a:xfrm>
          <a:prstGeom prst="rect">
            <a:avLst/>
          </a:prstGeom>
          <a:solidFill>
            <a:srgbClr val="6BCABA"/>
          </a:solidFill>
          <a:ln>
            <a:noFill/>
          </a:ln>
        </p:spPr>
        <p:txBody>
          <a:bodyPr spcFirstLastPara="1" wrap="square" lIns="91426" tIns="45700" rIns="91426" bIns="45700" anchor="ctr" anchorCtr="0">
            <a:noAutofit/>
          </a:bodyPr>
          <a:lstStyle/>
          <a:p>
            <a:pPr marL="0" marR="0" lvl="0" indent="0" algn="ctr" rtl="0">
              <a:spcBef>
                <a:spcPts val="0"/>
              </a:spcBef>
              <a:spcAft>
                <a:spcPts val="0"/>
              </a:spcAft>
              <a:buNone/>
            </a:pPr>
            <a:endParaRPr sz="1801" i="0" u="none" strike="noStrike" cap="none">
              <a:solidFill>
                <a:srgbClr val="FFFFFF"/>
              </a:solidFill>
              <a:latin typeface="Montserrat Light"/>
              <a:ea typeface="Montserrat Light"/>
              <a:cs typeface="Montserrat Light"/>
              <a:sym typeface="Montserrat Light"/>
            </a:endParaRPr>
          </a:p>
        </p:txBody>
      </p:sp>
      <p:sp>
        <p:nvSpPr>
          <p:cNvPr id="32" name="Google Shape;32;p5"/>
          <p:cNvSpPr txBox="1">
            <a:spLocks noGrp="1"/>
          </p:cNvSpPr>
          <p:nvPr>
            <p:ph type="title"/>
          </p:nvPr>
        </p:nvSpPr>
        <p:spPr>
          <a:xfrm>
            <a:off x="415600" y="308843"/>
            <a:ext cx="11360700" cy="763500"/>
          </a:xfrm>
          <a:prstGeom prst="rect">
            <a:avLst/>
          </a:prstGeom>
        </p:spPr>
        <p:txBody>
          <a:bodyPr spcFirstLastPara="1" wrap="square" lIns="121875" tIns="121875" rIns="121875" bIns="121875" anchor="t" anchorCtr="0"/>
          <a:lstStyle>
            <a:lvl1pPr lvl="0" rtl="0">
              <a:spcBef>
                <a:spcPts val="0"/>
              </a:spcBef>
              <a:spcAft>
                <a:spcPts val="0"/>
              </a:spcAft>
              <a:buSzPts val="36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a:endParaRPr/>
          </a:p>
        </p:txBody>
      </p:sp>
      <p:sp>
        <p:nvSpPr>
          <p:cNvPr id="33" name="Google Shape;33;p5"/>
          <p:cNvSpPr txBox="1">
            <a:spLocks noGrp="1"/>
          </p:cNvSpPr>
          <p:nvPr>
            <p:ph type="body" idx="1"/>
          </p:nvPr>
        </p:nvSpPr>
        <p:spPr>
          <a:xfrm>
            <a:off x="415607" y="1389800"/>
            <a:ext cx="8108100" cy="4555200"/>
          </a:xfrm>
          <a:prstGeom prst="rect">
            <a:avLst/>
          </a:prstGeom>
        </p:spPr>
        <p:txBody>
          <a:bodyPr spcFirstLastPara="1" wrap="square" lIns="121875" tIns="121875" rIns="121875" bIns="121875" anchor="t" anchorCtr="0"/>
          <a:lstStyle>
            <a:lvl1pPr marL="457206" lvl="0" indent="-355604" rtl="0">
              <a:spcBef>
                <a:spcPts val="0"/>
              </a:spcBef>
              <a:spcAft>
                <a:spcPts val="0"/>
              </a:spcAft>
              <a:buSzPts val="2000"/>
              <a:buChar char="▪"/>
              <a:defRPr/>
            </a:lvl1pPr>
            <a:lvl2pPr marL="914411" lvl="1" indent="-342904" rtl="0">
              <a:spcBef>
                <a:spcPts val="1001"/>
              </a:spcBef>
              <a:spcAft>
                <a:spcPts val="0"/>
              </a:spcAft>
              <a:buSzPts val="1800"/>
              <a:buChar char="▪"/>
              <a:defRPr/>
            </a:lvl2pPr>
            <a:lvl3pPr marL="1371617" lvl="2" indent="-317504" rtl="0">
              <a:spcBef>
                <a:spcPts val="1001"/>
              </a:spcBef>
              <a:spcAft>
                <a:spcPts val="0"/>
              </a:spcAft>
              <a:buSzPts val="1400"/>
              <a:buChar char="▪"/>
              <a:defRPr/>
            </a:lvl3pPr>
            <a:lvl4pPr marL="1828823" lvl="3" indent="-304804" rtl="0">
              <a:spcBef>
                <a:spcPts val="1001"/>
              </a:spcBef>
              <a:spcAft>
                <a:spcPts val="0"/>
              </a:spcAft>
              <a:buSzPts val="1200"/>
              <a:buChar char="▪"/>
              <a:defRPr/>
            </a:lvl4pPr>
            <a:lvl5pPr marL="2286029" lvl="4" indent="-304804" rtl="0">
              <a:spcBef>
                <a:spcPts val="1001"/>
              </a:spcBef>
              <a:spcAft>
                <a:spcPts val="0"/>
              </a:spcAft>
              <a:buSzPts val="1200"/>
              <a:buChar char="▪"/>
              <a:defRPr/>
            </a:lvl5pPr>
            <a:lvl6pPr marL="2743234" lvl="5" indent="-304804" rtl="0">
              <a:spcBef>
                <a:spcPts val="1001"/>
              </a:spcBef>
              <a:spcAft>
                <a:spcPts val="0"/>
              </a:spcAft>
              <a:buSzPts val="1200"/>
              <a:buChar char="▪"/>
              <a:defRPr/>
            </a:lvl6pPr>
            <a:lvl7pPr marL="3200440" lvl="6" indent="-304804" rtl="0">
              <a:spcBef>
                <a:spcPts val="1001"/>
              </a:spcBef>
              <a:spcAft>
                <a:spcPts val="0"/>
              </a:spcAft>
              <a:buSzPts val="1200"/>
              <a:buChar char="▪"/>
              <a:defRPr/>
            </a:lvl7pPr>
            <a:lvl8pPr marL="3657646" lvl="7" indent="-304804" rtl="0">
              <a:spcBef>
                <a:spcPts val="1001"/>
              </a:spcBef>
              <a:spcAft>
                <a:spcPts val="0"/>
              </a:spcAft>
              <a:buSzPts val="1200"/>
              <a:buChar char="▪"/>
              <a:defRPr/>
            </a:lvl8pPr>
            <a:lvl9pPr marL="4114851" lvl="8" indent="-304804" rtl="0">
              <a:spcBef>
                <a:spcPts val="1001"/>
              </a:spcBef>
              <a:spcAft>
                <a:spcPts val="1001"/>
              </a:spcAft>
              <a:buSzPts val="1200"/>
              <a:buChar char="▪"/>
              <a:defRPr/>
            </a:lvl9pPr>
          </a:lstStyle>
          <a:p>
            <a:endParaRPr/>
          </a:p>
        </p:txBody>
      </p:sp>
      <p:sp>
        <p:nvSpPr>
          <p:cNvPr id="34" name="Google Shape;34;p5"/>
          <p:cNvSpPr txBox="1">
            <a:spLocks noGrp="1"/>
          </p:cNvSpPr>
          <p:nvPr>
            <p:ph type="body" idx="2"/>
          </p:nvPr>
        </p:nvSpPr>
        <p:spPr>
          <a:xfrm>
            <a:off x="9140913" y="2397850"/>
            <a:ext cx="2805001" cy="3277500"/>
          </a:xfrm>
          <a:prstGeom prst="rect">
            <a:avLst/>
          </a:prstGeom>
        </p:spPr>
        <p:txBody>
          <a:bodyPr spcFirstLastPara="1" wrap="square" lIns="121875" tIns="121875" rIns="121875" bIns="121875" anchor="t" anchorCtr="0"/>
          <a:lstStyle>
            <a:lvl1pPr marL="457206" lvl="0" indent="-330205" rtl="0">
              <a:spcBef>
                <a:spcPts val="0"/>
              </a:spcBef>
              <a:spcAft>
                <a:spcPts val="0"/>
              </a:spcAft>
              <a:buClr>
                <a:srgbClr val="FFFFFF"/>
              </a:buClr>
              <a:buSzPts val="1600"/>
              <a:buChar char="▪"/>
              <a:defRPr sz="1600">
                <a:solidFill>
                  <a:srgbClr val="FFFFFF"/>
                </a:solidFill>
              </a:defRPr>
            </a:lvl1pPr>
            <a:lvl2pPr marL="914411" lvl="1" indent="-330205" rtl="0">
              <a:spcBef>
                <a:spcPts val="1300"/>
              </a:spcBef>
              <a:spcAft>
                <a:spcPts val="0"/>
              </a:spcAft>
              <a:buClr>
                <a:srgbClr val="FFFFFF"/>
              </a:buClr>
              <a:buSzPts val="1600"/>
              <a:buChar char="▪"/>
              <a:defRPr sz="1600">
                <a:solidFill>
                  <a:srgbClr val="FFFFFF"/>
                </a:solidFill>
              </a:defRPr>
            </a:lvl2pPr>
            <a:lvl3pPr marL="1371617" lvl="2" indent="-330205" rtl="0">
              <a:spcBef>
                <a:spcPts val="1300"/>
              </a:spcBef>
              <a:spcAft>
                <a:spcPts val="0"/>
              </a:spcAft>
              <a:buClr>
                <a:srgbClr val="FFFFFF"/>
              </a:buClr>
              <a:buSzPts val="1600"/>
              <a:buChar char="▪"/>
              <a:defRPr sz="1600">
                <a:solidFill>
                  <a:srgbClr val="FFFFFF"/>
                </a:solidFill>
              </a:defRPr>
            </a:lvl3pPr>
            <a:lvl4pPr marL="1828823" lvl="3" indent="-330205" rtl="0">
              <a:spcBef>
                <a:spcPts val="1300"/>
              </a:spcBef>
              <a:spcAft>
                <a:spcPts val="0"/>
              </a:spcAft>
              <a:buClr>
                <a:srgbClr val="FFFFFF"/>
              </a:buClr>
              <a:buSzPts val="1600"/>
              <a:buChar char="▪"/>
              <a:defRPr sz="1600">
                <a:solidFill>
                  <a:srgbClr val="FFFFFF"/>
                </a:solidFill>
              </a:defRPr>
            </a:lvl4pPr>
            <a:lvl5pPr marL="2286029" lvl="4" indent="-330205" rtl="0">
              <a:spcBef>
                <a:spcPts val="1300"/>
              </a:spcBef>
              <a:spcAft>
                <a:spcPts val="0"/>
              </a:spcAft>
              <a:buClr>
                <a:srgbClr val="FFFFFF"/>
              </a:buClr>
              <a:buSzPts val="1600"/>
              <a:buChar char="▪"/>
              <a:defRPr sz="1600">
                <a:solidFill>
                  <a:srgbClr val="FFFFFF"/>
                </a:solidFill>
              </a:defRPr>
            </a:lvl5pPr>
            <a:lvl6pPr marL="2743234" lvl="5" indent="-330205" rtl="0">
              <a:spcBef>
                <a:spcPts val="1300"/>
              </a:spcBef>
              <a:spcAft>
                <a:spcPts val="0"/>
              </a:spcAft>
              <a:buClr>
                <a:srgbClr val="FFFFFF"/>
              </a:buClr>
              <a:buSzPts val="1600"/>
              <a:buChar char="▪"/>
              <a:defRPr sz="1600">
                <a:solidFill>
                  <a:srgbClr val="FFFFFF"/>
                </a:solidFill>
              </a:defRPr>
            </a:lvl6pPr>
            <a:lvl7pPr marL="3200440" lvl="6" indent="-330205" rtl="0">
              <a:spcBef>
                <a:spcPts val="1300"/>
              </a:spcBef>
              <a:spcAft>
                <a:spcPts val="0"/>
              </a:spcAft>
              <a:buClr>
                <a:srgbClr val="FFFFFF"/>
              </a:buClr>
              <a:buSzPts val="1600"/>
              <a:buChar char="▪"/>
              <a:defRPr sz="1600">
                <a:solidFill>
                  <a:srgbClr val="FFFFFF"/>
                </a:solidFill>
              </a:defRPr>
            </a:lvl7pPr>
            <a:lvl8pPr marL="3657646" lvl="7" indent="-330205" rtl="0">
              <a:spcBef>
                <a:spcPts val="1300"/>
              </a:spcBef>
              <a:spcAft>
                <a:spcPts val="0"/>
              </a:spcAft>
              <a:buClr>
                <a:srgbClr val="FFFFFF"/>
              </a:buClr>
              <a:buSzPts val="1600"/>
              <a:buChar char="▪"/>
              <a:defRPr sz="1600">
                <a:solidFill>
                  <a:srgbClr val="FFFFFF"/>
                </a:solidFill>
              </a:defRPr>
            </a:lvl8pPr>
            <a:lvl9pPr marL="4114851" lvl="8" indent="-330205" rtl="0">
              <a:spcBef>
                <a:spcPts val="1300"/>
              </a:spcBef>
              <a:spcAft>
                <a:spcPts val="1300"/>
              </a:spcAft>
              <a:buClr>
                <a:srgbClr val="FFFFFF"/>
              </a:buClr>
              <a:buSzPts val="1600"/>
              <a:buChar char="▪"/>
              <a:defRPr sz="1600">
                <a:solidFill>
                  <a:srgbClr val="FFFFFF"/>
                </a:solidFill>
              </a:defRPr>
            </a:lvl9pPr>
          </a:lstStyle>
          <a:p>
            <a:endParaRPr/>
          </a:p>
        </p:txBody>
      </p:sp>
      <p:sp>
        <p:nvSpPr>
          <p:cNvPr id="35" name="Google Shape;35;p5"/>
          <p:cNvSpPr txBox="1">
            <a:spLocks noGrp="1"/>
          </p:cNvSpPr>
          <p:nvPr>
            <p:ph type="subTitle" idx="3"/>
          </p:nvPr>
        </p:nvSpPr>
        <p:spPr>
          <a:xfrm>
            <a:off x="9140913" y="1616175"/>
            <a:ext cx="2805001" cy="763500"/>
          </a:xfrm>
          <a:prstGeom prst="rect">
            <a:avLst/>
          </a:prstGeom>
        </p:spPr>
        <p:txBody>
          <a:bodyPr spcFirstLastPara="1" wrap="square" lIns="121875" tIns="121875" rIns="121875" bIns="121875" anchor="t" anchorCtr="0"/>
          <a:lstStyle>
            <a:lvl1pPr lvl="0" rtl="0">
              <a:spcBef>
                <a:spcPts val="0"/>
              </a:spcBef>
              <a:spcAft>
                <a:spcPts val="0"/>
              </a:spcAft>
              <a:buNone/>
              <a:defRPr sz="1600" b="1">
                <a:solidFill>
                  <a:srgbClr val="FFFFFF"/>
                </a:solidFill>
                <a:latin typeface="Montserrat"/>
                <a:ea typeface="Montserrat"/>
                <a:cs typeface="Montserrat"/>
                <a:sym typeface="Montserrat"/>
              </a:defRPr>
            </a:lvl1pPr>
            <a:lvl2pPr lvl="1" rtl="0">
              <a:spcBef>
                <a:spcPts val="1001"/>
              </a:spcBef>
              <a:spcAft>
                <a:spcPts val="0"/>
              </a:spcAft>
              <a:buNone/>
              <a:defRPr sz="1600" b="1">
                <a:solidFill>
                  <a:srgbClr val="FFFFFF"/>
                </a:solidFill>
                <a:latin typeface="Montserrat"/>
                <a:ea typeface="Montserrat"/>
                <a:cs typeface="Montserrat"/>
                <a:sym typeface="Montserrat"/>
              </a:defRPr>
            </a:lvl2pPr>
            <a:lvl3pPr lvl="2" rtl="0">
              <a:spcBef>
                <a:spcPts val="1001"/>
              </a:spcBef>
              <a:spcAft>
                <a:spcPts val="0"/>
              </a:spcAft>
              <a:buNone/>
              <a:defRPr sz="1600" b="1">
                <a:solidFill>
                  <a:srgbClr val="FFFFFF"/>
                </a:solidFill>
                <a:latin typeface="Montserrat"/>
                <a:ea typeface="Montserrat"/>
                <a:cs typeface="Montserrat"/>
                <a:sym typeface="Montserrat"/>
              </a:defRPr>
            </a:lvl3pPr>
            <a:lvl4pPr lvl="3" rtl="0">
              <a:spcBef>
                <a:spcPts val="1001"/>
              </a:spcBef>
              <a:spcAft>
                <a:spcPts val="0"/>
              </a:spcAft>
              <a:buNone/>
              <a:defRPr sz="1600" b="1">
                <a:solidFill>
                  <a:srgbClr val="FFFFFF"/>
                </a:solidFill>
                <a:latin typeface="Montserrat"/>
                <a:ea typeface="Montserrat"/>
                <a:cs typeface="Montserrat"/>
                <a:sym typeface="Montserrat"/>
              </a:defRPr>
            </a:lvl4pPr>
            <a:lvl5pPr lvl="4" rtl="0">
              <a:spcBef>
                <a:spcPts val="1001"/>
              </a:spcBef>
              <a:spcAft>
                <a:spcPts val="0"/>
              </a:spcAft>
              <a:buNone/>
              <a:defRPr sz="1600" b="1">
                <a:solidFill>
                  <a:srgbClr val="FFFFFF"/>
                </a:solidFill>
                <a:latin typeface="Montserrat"/>
                <a:ea typeface="Montserrat"/>
                <a:cs typeface="Montserrat"/>
                <a:sym typeface="Montserrat"/>
              </a:defRPr>
            </a:lvl5pPr>
            <a:lvl6pPr lvl="5" rtl="0">
              <a:spcBef>
                <a:spcPts val="1001"/>
              </a:spcBef>
              <a:spcAft>
                <a:spcPts val="0"/>
              </a:spcAft>
              <a:buNone/>
              <a:defRPr sz="1600" b="1">
                <a:solidFill>
                  <a:srgbClr val="FFFFFF"/>
                </a:solidFill>
                <a:latin typeface="Montserrat"/>
                <a:ea typeface="Montserrat"/>
                <a:cs typeface="Montserrat"/>
                <a:sym typeface="Montserrat"/>
              </a:defRPr>
            </a:lvl6pPr>
            <a:lvl7pPr lvl="6" rtl="0">
              <a:spcBef>
                <a:spcPts val="1001"/>
              </a:spcBef>
              <a:spcAft>
                <a:spcPts val="0"/>
              </a:spcAft>
              <a:buNone/>
              <a:defRPr sz="1600" b="1">
                <a:solidFill>
                  <a:srgbClr val="FFFFFF"/>
                </a:solidFill>
                <a:latin typeface="Montserrat"/>
                <a:ea typeface="Montserrat"/>
                <a:cs typeface="Montserrat"/>
                <a:sym typeface="Montserrat"/>
              </a:defRPr>
            </a:lvl7pPr>
            <a:lvl8pPr lvl="7" rtl="0">
              <a:spcBef>
                <a:spcPts val="1001"/>
              </a:spcBef>
              <a:spcAft>
                <a:spcPts val="0"/>
              </a:spcAft>
              <a:buNone/>
              <a:defRPr sz="1600" b="1">
                <a:solidFill>
                  <a:srgbClr val="FFFFFF"/>
                </a:solidFill>
                <a:latin typeface="Montserrat"/>
                <a:ea typeface="Montserrat"/>
                <a:cs typeface="Montserrat"/>
                <a:sym typeface="Montserrat"/>
              </a:defRPr>
            </a:lvl8pPr>
            <a:lvl9pPr lvl="8" rtl="0">
              <a:spcBef>
                <a:spcPts val="1001"/>
              </a:spcBef>
              <a:spcAft>
                <a:spcPts val="1001"/>
              </a:spcAft>
              <a:buNone/>
              <a:defRPr sz="1600" b="1">
                <a:solidFill>
                  <a:srgbClr val="FFFFFF"/>
                </a:solidFill>
                <a:latin typeface="Montserrat"/>
                <a:ea typeface="Montserrat"/>
                <a:cs typeface="Montserrat"/>
                <a:sym typeface="Montserrat"/>
              </a:defRPr>
            </a:lvl9pPr>
          </a:lstStyle>
          <a:p>
            <a:endParaRPr/>
          </a:p>
        </p:txBody>
      </p:sp>
    </p:spTree>
    <p:extLst>
      <p:ext uri="{BB962C8B-B14F-4D97-AF65-F5344CB8AC3E}">
        <p14:creationId xmlns:p14="http://schemas.microsoft.com/office/powerpoint/2010/main" val="2294928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36"/>
        <p:cNvGrpSpPr/>
        <p:nvPr/>
      </p:nvGrpSpPr>
      <p:grpSpPr>
        <a:xfrm>
          <a:off x="0" y="0"/>
          <a:ext cx="0" cy="0"/>
          <a:chOff x="0" y="0"/>
          <a:chExt cx="0" cy="0"/>
        </a:xfrm>
      </p:grpSpPr>
    </p:spTree>
    <p:extLst>
      <p:ext uri="{BB962C8B-B14F-4D97-AF65-F5344CB8AC3E}">
        <p14:creationId xmlns:p14="http://schemas.microsoft.com/office/powerpoint/2010/main" val="4139189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 Gold">
  <p:cSld name="Section Header - Gold">
    <p:spTree>
      <p:nvGrpSpPr>
        <p:cNvPr id="1" name="Shape 37"/>
        <p:cNvGrpSpPr/>
        <p:nvPr/>
      </p:nvGrpSpPr>
      <p:grpSpPr>
        <a:xfrm>
          <a:off x="0" y="0"/>
          <a:ext cx="0" cy="0"/>
          <a:chOff x="0" y="0"/>
          <a:chExt cx="0" cy="0"/>
        </a:xfrm>
      </p:grpSpPr>
      <p:sp>
        <p:nvSpPr>
          <p:cNvPr id="38" name="Google Shape;38;p7"/>
          <p:cNvSpPr/>
          <p:nvPr/>
        </p:nvSpPr>
        <p:spPr>
          <a:xfrm>
            <a:off x="0" y="0"/>
            <a:ext cx="12195001" cy="6858000"/>
          </a:xfrm>
          <a:prstGeom prst="rect">
            <a:avLst/>
          </a:prstGeom>
          <a:solidFill>
            <a:srgbClr val="D7C826"/>
          </a:solidFill>
          <a:ln>
            <a:noFill/>
          </a:ln>
        </p:spPr>
        <p:txBody>
          <a:bodyPr spcFirstLastPara="1" wrap="square" lIns="91426" tIns="45700" rIns="91426" bIns="45700" anchor="ctr" anchorCtr="0">
            <a:noAutofit/>
          </a:bodyPr>
          <a:lstStyle/>
          <a:p>
            <a:pPr marL="0" marR="0" lvl="0" indent="0" algn="ctr" rtl="0">
              <a:spcBef>
                <a:spcPts val="0"/>
              </a:spcBef>
              <a:spcAft>
                <a:spcPts val="0"/>
              </a:spcAft>
              <a:buNone/>
            </a:pPr>
            <a:endParaRPr sz="1801" b="0" i="0" u="none" strike="noStrike" cap="none">
              <a:solidFill>
                <a:srgbClr val="FFFFFF"/>
              </a:solidFill>
              <a:latin typeface="Calibri"/>
              <a:ea typeface="Calibri"/>
              <a:cs typeface="Calibri"/>
              <a:sym typeface="Calibri"/>
            </a:endParaRPr>
          </a:p>
        </p:txBody>
      </p:sp>
      <p:pic>
        <p:nvPicPr>
          <p:cNvPr id="39" name="Google Shape;39;p7"/>
          <p:cNvPicPr preferRelativeResize="0"/>
          <p:nvPr/>
        </p:nvPicPr>
        <p:blipFill rotWithShape="1">
          <a:blip r:embed="rId2">
            <a:alphaModFix/>
          </a:blip>
          <a:srcRect l="48" t="-1082" r="2113" b="20902"/>
          <a:stretch/>
        </p:blipFill>
        <p:spPr>
          <a:xfrm>
            <a:off x="7308483" y="178120"/>
            <a:ext cx="4886569" cy="6679881"/>
          </a:xfrm>
          <a:prstGeom prst="rect">
            <a:avLst/>
          </a:prstGeom>
          <a:noFill/>
          <a:ln>
            <a:noFill/>
          </a:ln>
        </p:spPr>
      </p:pic>
      <p:sp>
        <p:nvSpPr>
          <p:cNvPr id="40" name="Google Shape;40;p7"/>
          <p:cNvSpPr txBox="1"/>
          <p:nvPr/>
        </p:nvSpPr>
        <p:spPr>
          <a:xfrm>
            <a:off x="368273" y="6339474"/>
            <a:ext cx="1463700" cy="51840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rgbClr val="FFFFFF"/>
              </a:buClr>
              <a:buSzPts val="1400"/>
              <a:buFont typeface="Montserrat Light"/>
              <a:buNone/>
            </a:pPr>
            <a:r>
              <a:rPr lang="en-US" sz="1401" b="0" i="1" u="none" strike="noStrike" cap="none">
                <a:solidFill>
                  <a:srgbClr val="FFFFFF"/>
                </a:solidFill>
                <a:latin typeface="Montserrat Light"/>
                <a:ea typeface="Montserrat Light"/>
                <a:cs typeface="Montserrat Light"/>
                <a:sym typeface="Montserrat Light"/>
              </a:rPr>
              <a:t>Confidential</a:t>
            </a:r>
            <a:endParaRPr sz="1401" b="0" i="1" u="none" strike="noStrike" cap="none">
              <a:solidFill>
                <a:srgbClr val="FFFFFF"/>
              </a:solidFill>
              <a:latin typeface="Montserrat Light"/>
              <a:ea typeface="Montserrat Light"/>
              <a:cs typeface="Montserrat Light"/>
              <a:sym typeface="Montserrat Light"/>
            </a:endParaRPr>
          </a:p>
        </p:txBody>
      </p:sp>
      <p:sp>
        <p:nvSpPr>
          <p:cNvPr id="41" name="Google Shape;41;p7"/>
          <p:cNvSpPr txBox="1">
            <a:spLocks noGrp="1"/>
          </p:cNvSpPr>
          <p:nvPr>
            <p:ph type="title"/>
          </p:nvPr>
        </p:nvSpPr>
        <p:spPr>
          <a:xfrm>
            <a:off x="324856" y="1261625"/>
            <a:ext cx="6179401" cy="1717500"/>
          </a:xfrm>
          <a:prstGeom prst="rect">
            <a:avLst/>
          </a:prstGeom>
        </p:spPr>
        <p:txBody>
          <a:bodyPr spcFirstLastPara="1" wrap="square" lIns="121875" tIns="121875" rIns="121875" bIns="121875" anchor="t" anchorCtr="0"/>
          <a:lstStyle>
            <a:lvl1pPr lvl="0" rtl="0">
              <a:spcBef>
                <a:spcPts val="0"/>
              </a:spcBef>
              <a:spcAft>
                <a:spcPts val="0"/>
              </a:spcAft>
              <a:buNone/>
              <a:defRPr sz="4800">
                <a:solidFill>
                  <a:srgbClr val="FFFFFF"/>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42" name="Google Shape;42;p7"/>
          <p:cNvSpPr txBox="1">
            <a:spLocks noGrp="1"/>
          </p:cNvSpPr>
          <p:nvPr>
            <p:ph type="subTitle" idx="1"/>
          </p:nvPr>
        </p:nvSpPr>
        <p:spPr>
          <a:xfrm>
            <a:off x="325206" y="3039575"/>
            <a:ext cx="6179401" cy="1391100"/>
          </a:xfrm>
          <a:prstGeom prst="rect">
            <a:avLst/>
          </a:prstGeom>
        </p:spPr>
        <p:txBody>
          <a:bodyPr spcFirstLastPara="1" wrap="square" lIns="121875" tIns="121875" rIns="121875" bIns="121875" anchor="t" anchorCtr="0"/>
          <a:lstStyle>
            <a:lvl1pPr lvl="0" rtl="0">
              <a:spcBef>
                <a:spcPts val="0"/>
              </a:spcBef>
              <a:spcAft>
                <a:spcPts val="0"/>
              </a:spcAft>
              <a:buNone/>
              <a:defRPr sz="3600">
                <a:solidFill>
                  <a:srgbClr val="FFFFFF"/>
                </a:solidFill>
              </a:defRPr>
            </a:lvl1pPr>
            <a:lvl2pPr lvl="1" rtl="0">
              <a:spcBef>
                <a:spcPts val="1001"/>
              </a:spcBef>
              <a:spcAft>
                <a:spcPts val="0"/>
              </a:spcAft>
              <a:buNone/>
              <a:defRPr/>
            </a:lvl2pPr>
            <a:lvl3pPr lvl="2" rtl="0">
              <a:spcBef>
                <a:spcPts val="1001"/>
              </a:spcBef>
              <a:spcAft>
                <a:spcPts val="0"/>
              </a:spcAft>
              <a:buNone/>
              <a:defRPr/>
            </a:lvl3pPr>
            <a:lvl4pPr lvl="3" rtl="0">
              <a:spcBef>
                <a:spcPts val="1001"/>
              </a:spcBef>
              <a:spcAft>
                <a:spcPts val="0"/>
              </a:spcAft>
              <a:buNone/>
              <a:defRPr/>
            </a:lvl4pPr>
            <a:lvl5pPr lvl="4" rtl="0">
              <a:spcBef>
                <a:spcPts val="1001"/>
              </a:spcBef>
              <a:spcAft>
                <a:spcPts val="0"/>
              </a:spcAft>
              <a:buNone/>
              <a:defRPr/>
            </a:lvl5pPr>
            <a:lvl6pPr lvl="5" rtl="0">
              <a:spcBef>
                <a:spcPts val="1001"/>
              </a:spcBef>
              <a:spcAft>
                <a:spcPts val="0"/>
              </a:spcAft>
              <a:buNone/>
              <a:defRPr/>
            </a:lvl6pPr>
            <a:lvl7pPr lvl="6" rtl="0">
              <a:spcBef>
                <a:spcPts val="1001"/>
              </a:spcBef>
              <a:spcAft>
                <a:spcPts val="0"/>
              </a:spcAft>
              <a:buNone/>
              <a:defRPr/>
            </a:lvl7pPr>
            <a:lvl8pPr lvl="7" rtl="0">
              <a:spcBef>
                <a:spcPts val="1001"/>
              </a:spcBef>
              <a:spcAft>
                <a:spcPts val="0"/>
              </a:spcAft>
              <a:buNone/>
              <a:defRPr/>
            </a:lvl8pPr>
            <a:lvl9pPr lvl="8" rtl="0">
              <a:spcBef>
                <a:spcPts val="1001"/>
              </a:spcBef>
              <a:spcAft>
                <a:spcPts val="1001"/>
              </a:spcAft>
              <a:buNone/>
              <a:defRPr/>
            </a:lvl9pPr>
          </a:lstStyle>
          <a:p>
            <a:endParaRPr/>
          </a:p>
        </p:txBody>
      </p:sp>
    </p:spTree>
    <p:extLst>
      <p:ext uri="{BB962C8B-B14F-4D97-AF65-F5344CB8AC3E}">
        <p14:creationId xmlns:p14="http://schemas.microsoft.com/office/powerpoint/2010/main" val="17406579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 Teal">
  <p:cSld name="Section Header - Teal">
    <p:spTree>
      <p:nvGrpSpPr>
        <p:cNvPr id="1" name="Shape 43"/>
        <p:cNvGrpSpPr/>
        <p:nvPr/>
      </p:nvGrpSpPr>
      <p:grpSpPr>
        <a:xfrm>
          <a:off x="0" y="0"/>
          <a:ext cx="0" cy="0"/>
          <a:chOff x="0" y="0"/>
          <a:chExt cx="0" cy="0"/>
        </a:xfrm>
      </p:grpSpPr>
      <p:sp>
        <p:nvSpPr>
          <p:cNvPr id="44" name="Google Shape;44;p8"/>
          <p:cNvSpPr/>
          <p:nvPr/>
        </p:nvSpPr>
        <p:spPr>
          <a:xfrm>
            <a:off x="0" y="0"/>
            <a:ext cx="12195001" cy="6858000"/>
          </a:xfrm>
          <a:prstGeom prst="rect">
            <a:avLst/>
          </a:prstGeom>
          <a:solidFill>
            <a:srgbClr val="6BCABA"/>
          </a:solidFill>
          <a:ln>
            <a:noFill/>
          </a:ln>
        </p:spPr>
        <p:txBody>
          <a:bodyPr spcFirstLastPara="1" wrap="square" lIns="91426" tIns="45700" rIns="91426" bIns="45700" anchor="ctr" anchorCtr="0">
            <a:noAutofit/>
          </a:bodyPr>
          <a:lstStyle/>
          <a:p>
            <a:pPr marL="0" marR="0" lvl="0" indent="0" algn="ctr" rtl="0">
              <a:spcBef>
                <a:spcPts val="0"/>
              </a:spcBef>
              <a:spcAft>
                <a:spcPts val="0"/>
              </a:spcAft>
              <a:buNone/>
            </a:pPr>
            <a:endParaRPr sz="1801" b="0" i="0" u="none" strike="noStrike" cap="none">
              <a:solidFill>
                <a:srgbClr val="FFFFFF"/>
              </a:solidFill>
              <a:latin typeface="Calibri"/>
              <a:ea typeface="Calibri"/>
              <a:cs typeface="Calibri"/>
              <a:sym typeface="Calibri"/>
            </a:endParaRPr>
          </a:p>
        </p:txBody>
      </p:sp>
      <p:pic>
        <p:nvPicPr>
          <p:cNvPr id="45" name="Google Shape;45;p8"/>
          <p:cNvPicPr preferRelativeResize="0"/>
          <p:nvPr/>
        </p:nvPicPr>
        <p:blipFill rotWithShape="1">
          <a:blip r:embed="rId2">
            <a:alphaModFix/>
          </a:blip>
          <a:srcRect l="48" t="-1082" r="2113" b="20902"/>
          <a:stretch/>
        </p:blipFill>
        <p:spPr>
          <a:xfrm>
            <a:off x="7308483" y="178120"/>
            <a:ext cx="4886569" cy="6679881"/>
          </a:xfrm>
          <a:prstGeom prst="rect">
            <a:avLst/>
          </a:prstGeom>
          <a:noFill/>
          <a:ln>
            <a:noFill/>
          </a:ln>
        </p:spPr>
      </p:pic>
      <p:sp>
        <p:nvSpPr>
          <p:cNvPr id="46" name="Google Shape;46;p8"/>
          <p:cNvSpPr txBox="1"/>
          <p:nvPr/>
        </p:nvSpPr>
        <p:spPr>
          <a:xfrm>
            <a:off x="368273" y="6339474"/>
            <a:ext cx="1463700" cy="51840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rgbClr val="FFFFFF"/>
              </a:buClr>
              <a:buSzPts val="1400"/>
              <a:buFont typeface="Montserrat Light"/>
              <a:buNone/>
            </a:pPr>
            <a:r>
              <a:rPr lang="en-US" sz="1401" b="0" i="1" u="none" strike="noStrike" cap="none">
                <a:solidFill>
                  <a:srgbClr val="FFFFFF"/>
                </a:solidFill>
                <a:latin typeface="Montserrat Light"/>
                <a:ea typeface="Montserrat Light"/>
                <a:cs typeface="Montserrat Light"/>
                <a:sym typeface="Montserrat Light"/>
              </a:rPr>
              <a:t>Confidential</a:t>
            </a:r>
            <a:endParaRPr sz="1401" b="0" i="1" u="none" strike="noStrike" cap="none">
              <a:solidFill>
                <a:srgbClr val="FFFFFF"/>
              </a:solidFill>
              <a:latin typeface="Montserrat Light"/>
              <a:ea typeface="Montserrat Light"/>
              <a:cs typeface="Montserrat Light"/>
              <a:sym typeface="Montserrat Light"/>
            </a:endParaRPr>
          </a:p>
        </p:txBody>
      </p:sp>
      <p:sp>
        <p:nvSpPr>
          <p:cNvPr id="47" name="Google Shape;47;p8"/>
          <p:cNvSpPr txBox="1">
            <a:spLocks noGrp="1"/>
          </p:cNvSpPr>
          <p:nvPr>
            <p:ph type="title"/>
          </p:nvPr>
        </p:nvSpPr>
        <p:spPr>
          <a:xfrm>
            <a:off x="324856" y="1261625"/>
            <a:ext cx="6179401" cy="1717500"/>
          </a:xfrm>
          <a:prstGeom prst="rect">
            <a:avLst/>
          </a:prstGeom>
        </p:spPr>
        <p:txBody>
          <a:bodyPr spcFirstLastPara="1" wrap="square" lIns="121875" tIns="121875" rIns="121875" bIns="121875" anchor="t" anchorCtr="0"/>
          <a:lstStyle>
            <a:lvl1pPr lvl="0" rtl="0">
              <a:spcBef>
                <a:spcPts val="0"/>
              </a:spcBef>
              <a:spcAft>
                <a:spcPts val="0"/>
              </a:spcAft>
              <a:buNone/>
              <a:defRPr sz="4800">
                <a:solidFill>
                  <a:srgbClr val="FFFFFF"/>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48" name="Google Shape;48;p8"/>
          <p:cNvSpPr txBox="1">
            <a:spLocks noGrp="1"/>
          </p:cNvSpPr>
          <p:nvPr>
            <p:ph type="subTitle" idx="1"/>
          </p:nvPr>
        </p:nvSpPr>
        <p:spPr>
          <a:xfrm>
            <a:off x="325206" y="3039575"/>
            <a:ext cx="6179401" cy="1391100"/>
          </a:xfrm>
          <a:prstGeom prst="rect">
            <a:avLst/>
          </a:prstGeom>
        </p:spPr>
        <p:txBody>
          <a:bodyPr spcFirstLastPara="1" wrap="square" lIns="121875" tIns="121875" rIns="121875" bIns="121875" anchor="t" anchorCtr="0"/>
          <a:lstStyle>
            <a:lvl1pPr lvl="0" rtl="0">
              <a:spcBef>
                <a:spcPts val="0"/>
              </a:spcBef>
              <a:spcAft>
                <a:spcPts val="0"/>
              </a:spcAft>
              <a:buNone/>
              <a:defRPr sz="3600">
                <a:solidFill>
                  <a:srgbClr val="FFFFFF"/>
                </a:solidFill>
              </a:defRPr>
            </a:lvl1pPr>
            <a:lvl2pPr lvl="1" rtl="0">
              <a:spcBef>
                <a:spcPts val="1001"/>
              </a:spcBef>
              <a:spcAft>
                <a:spcPts val="0"/>
              </a:spcAft>
              <a:buNone/>
              <a:defRPr/>
            </a:lvl2pPr>
            <a:lvl3pPr lvl="2" rtl="0">
              <a:spcBef>
                <a:spcPts val="1001"/>
              </a:spcBef>
              <a:spcAft>
                <a:spcPts val="0"/>
              </a:spcAft>
              <a:buNone/>
              <a:defRPr/>
            </a:lvl3pPr>
            <a:lvl4pPr lvl="3" rtl="0">
              <a:spcBef>
                <a:spcPts val="1001"/>
              </a:spcBef>
              <a:spcAft>
                <a:spcPts val="0"/>
              </a:spcAft>
              <a:buNone/>
              <a:defRPr/>
            </a:lvl4pPr>
            <a:lvl5pPr lvl="4" rtl="0">
              <a:spcBef>
                <a:spcPts val="1001"/>
              </a:spcBef>
              <a:spcAft>
                <a:spcPts val="0"/>
              </a:spcAft>
              <a:buNone/>
              <a:defRPr/>
            </a:lvl5pPr>
            <a:lvl6pPr lvl="5" rtl="0">
              <a:spcBef>
                <a:spcPts val="1001"/>
              </a:spcBef>
              <a:spcAft>
                <a:spcPts val="0"/>
              </a:spcAft>
              <a:buNone/>
              <a:defRPr/>
            </a:lvl6pPr>
            <a:lvl7pPr lvl="6" rtl="0">
              <a:spcBef>
                <a:spcPts val="1001"/>
              </a:spcBef>
              <a:spcAft>
                <a:spcPts val="0"/>
              </a:spcAft>
              <a:buNone/>
              <a:defRPr/>
            </a:lvl7pPr>
            <a:lvl8pPr lvl="7" rtl="0">
              <a:spcBef>
                <a:spcPts val="1001"/>
              </a:spcBef>
              <a:spcAft>
                <a:spcPts val="0"/>
              </a:spcAft>
              <a:buNone/>
              <a:defRPr/>
            </a:lvl8pPr>
            <a:lvl9pPr lvl="8" rtl="0">
              <a:spcBef>
                <a:spcPts val="1001"/>
              </a:spcBef>
              <a:spcAft>
                <a:spcPts val="1001"/>
              </a:spcAft>
              <a:buNone/>
              <a:defRPr/>
            </a:lvl9pPr>
          </a:lstStyle>
          <a:p>
            <a:endParaRPr/>
          </a:p>
        </p:txBody>
      </p:sp>
    </p:spTree>
    <p:extLst>
      <p:ext uri="{BB962C8B-B14F-4D97-AF65-F5344CB8AC3E}">
        <p14:creationId xmlns:p14="http://schemas.microsoft.com/office/powerpoint/2010/main" val="33291755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 Blue">
  <p:cSld name="Section Header - Blue">
    <p:spTree>
      <p:nvGrpSpPr>
        <p:cNvPr id="1" name="Shape 49"/>
        <p:cNvGrpSpPr/>
        <p:nvPr/>
      </p:nvGrpSpPr>
      <p:grpSpPr>
        <a:xfrm>
          <a:off x="0" y="0"/>
          <a:ext cx="0" cy="0"/>
          <a:chOff x="0" y="0"/>
          <a:chExt cx="0" cy="0"/>
        </a:xfrm>
      </p:grpSpPr>
      <p:sp>
        <p:nvSpPr>
          <p:cNvPr id="50" name="Google Shape;50;p9"/>
          <p:cNvSpPr/>
          <p:nvPr/>
        </p:nvSpPr>
        <p:spPr>
          <a:xfrm>
            <a:off x="0" y="0"/>
            <a:ext cx="12195001" cy="6858000"/>
          </a:xfrm>
          <a:prstGeom prst="rect">
            <a:avLst/>
          </a:prstGeom>
          <a:solidFill>
            <a:srgbClr val="00B5E2"/>
          </a:solidFill>
          <a:ln>
            <a:noFill/>
          </a:ln>
        </p:spPr>
        <p:txBody>
          <a:bodyPr spcFirstLastPara="1" wrap="square" lIns="91426" tIns="45700" rIns="91426" bIns="45700" anchor="ctr" anchorCtr="0">
            <a:noAutofit/>
          </a:bodyPr>
          <a:lstStyle/>
          <a:p>
            <a:pPr marL="0" marR="0" lvl="0" indent="0" algn="ctr" rtl="0">
              <a:spcBef>
                <a:spcPts val="0"/>
              </a:spcBef>
              <a:spcAft>
                <a:spcPts val="0"/>
              </a:spcAft>
              <a:buNone/>
            </a:pPr>
            <a:endParaRPr sz="1801" b="0" i="0" u="none" strike="noStrike" cap="none">
              <a:solidFill>
                <a:srgbClr val="FFFFFF"/>
              </a:solidFill>
              <a:latin typeface="Calibri"/>
              <a:ea typeface="Calibri"/>
              <a:cs typeface="Calibri"/>
              <a:sym typeface="Calibri"/>
            </a:endParaRPr>
          </a:p>
        </p:txBody>
      </p:sp>
      <p:pic>
        <p:nvPicPr>
          <p:cNvPr id="51" name="Google Shape;51;p9"/>
          <p:cNvPicPr preferRelativeResize="0"/>
          <p:nvPr/>
        </p:nvPicPr>
        <p:blipFill rotWithShape="1">
          <a:blip r:embed="rId2">
            <a:alphaModFix/>
          </a:blip>
          <a:srcRect l="48" t="-1082" r="2113" b="20902"/>
          <a:stretch/>
        </p:blipFill>
        <p:spPr>
          <a:xfrm>
            <a:off x="7308483" y="178120"/>
            <a:ext cx="4886569" cy="6679881"/>
          </a:xfrm>
          <a:prstGeom prst="rect">
            <a:avLst/>
          </a:prstGeom>
          <a:noFill/>
          <a:ln>
            <a:noFill/>
          </a:ln>
        </p:spPr>
      </p:pic>
      <p:sp>
        <p:nvSpPr>
          <p:cNvPr id="52" name="Google Shape;52;p9"/>
          <p:cNvSpPr txBox="1"/>
          <p:nvPr/>
        </p:nvSpPr>
        <p:spPr>
          <a:xfrm>
            <a:off x="368273" y="6339474"/>
            <a:ext cx="1463700" cy="51840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rgbClr val="FFFFFF"/>
              </a:buClr>
              <a:buSzPts val="1400"/>
              <a:buFont typeface="Montserrat Light"/>
              <a:buNone/>
            </a:pPr>
            <a:r>
              <a:rPr lang="en-US" sz="1401" b="0" i="1" u="none" strike="noStrike" cap="none">
                <a:solidFill>
                  <a:srgbClr val="FFFFFF"/>
                </a:solidFill>
                <a:latin typeface="Montserrat Light"/>
                <a:ea typeface="Montserrat Light"/>
                <a:cs typeface="Montserrat Light"/>
                <a:sym typeface="Montserrat Light"/>
              </a:rPr>
              <a:t>Confidential</a:t>
            </a:r>
            <a:endParaRPr sz="1401" b="0" i="1" u="none" strike="noStrike" cap="none">
              <a:solidFill>
                <a:srgbClr val="FFFFFF"/>
              </a:solidFill>
              <a:latin typeface="Montserrat Light"/>
              <a:ea typeface="Montserrat Light"/>
              <a:cs typeface="Montserrat Light"/>
              <a:sym typeface="Montserrat Light"/>
            </a:endParaRPr>
          </a:p>
        </p:txBody>
      </p:sp>
      <p:sp>
        <p:nvSpPr>
          <p:cNvPr id="53" name="Google Shape;53;p9"/>
          <p:cNvSpPr txBox="1">
            <a:spLocks noGrp="1"/>
          </p:cNvSpPr>
          <p:nvPr>
            <p:ph type="title"/>
          </p:nvPr>
        </p:nvSpPr>
        <p:spPr>
          <a:xfrm>
            <a:off x="324856" y="1261625"/>
            <a:ext cx="6179401" cy="1717500"/>
          </a:xfrm>
          <a:prstGeom prst="rect">
            <a:avLst/>
          </a:prstGeom>
        </p:spPr>
        <p:txBody>
          <a:bodyPr spcFirstLastPara="1" wrap="square" lIns="121875" tIns="121875" rIns="121875" bIns="121875" anchor="t" anchorCtr="0"/>
          <a:lstStyle>
            <a:lvl1pPr lvl="0" rtl="0">
              <a:spcBef>
                <a:spcPts val="0"/>
              </a:spcBef>
              <a:spcAft>
                <a:spcPts val="0"/>
              </a:spcAft>
              <a:buNone/>
              <a:defRPr sz="4800">
                <a:solidFill>
                  <a:srgbClr val="FFFFFF"/>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54" name="Google Shape;54;p9"/>
          <p:cNvSpPr txBox="1">
            <a:spLocks noGrp="1"/>
          </p:cNvSpPr>
          <p:nvPr>
            <p:ph type="subTitle" idx="1"/>
          </p:nvPr>
        </p:nvSpPr>
        <p:spPr>
          <a:xfrm>
            <a:off x="325206" y="3039575"/>
            <a:ext cx="6179401" cy="1391100"/>
          </a:xfrm>
          <a:prstGeom prst="rect">
            <a:avLst/>
          </a:prstGeom>
        </p:spPr>
        <p:txBody>
          <a:bodyPr spcFirstLastPara="1" wrap="square" lIns="121875" tIns="121875" rIns="121875" bIns="121875" anchor="t" anchorCtr="0"/>
          <a:lstStyle>
            <a:lvl1pPr lvl="0" rtl="0">
              <a:spcBef>
                <a:spcPts val="0"/>
              </a:spcBef>
              <a:spcAft>
                <a:spcPts val="0"/>
              </a:spcAft>
              <a:buNone/>
              <a:defRPr sz="3600">
                <a:solidFill>
                  <a:srgbClr val="FFFFFF"/>
                </a:solidFill>
              </a:defRPr>
            </a:lvl1pPr>
            <a:lvl2pPr lvl="1" rtl="0">
              <a:spcBef>
                <a:spcPts val="1001"/>
              </a:spcBef>
              <a:spcAft>
                <a:spcPts val="0"/>
              </a:spcAft>
              <a:buNone/>
              <a:defRPr/>
            </a:lvl2pPr>
            <a:lvl3pPr lvl="2" rtl="0">
              <a:spcBef>
                <a:spcPts val="1001"/>
              </a:spcBef>
              <a:spcAft>
                <a:spcPts val="0"/>
              </a:spcAft>
              <a:buNone/>
              <a:defRPr/>
            </a:lvl3pPr>
            <a:lvl4pPr lvl="3" rtl="0">
              <a:spcBef>
                <a:spcPts val="1001"/>
              </a:spcBef>
              <a:spcAft>
                <a:spcPts val="0"/>
              </a:spcAft>
              <a:buNone/>
              <a:defRPr/>
            </a:lvl4pPr>
            <a:lvl5pPr lvl="4" rtl="0">
              <a:spcBef>
                <a:spcPts val="1001"/>
              </a:spcBef>
              <a:spcAft>
                <a:spcPts val="0"/>
              </a:spcAft>
              <a:buNone/>
              <a:defRPr/>
            </a:lvl5pPr>
            <a:lvl6pPr lvl="5" rtl="0">
              <a:spcBef>
                <a:spcPts val="1001"/>
              </a:spcBef>
              <a:spcAft>
                <a:spcPts val="0"/>
              </a:spcAft>
              <a:buNone/>
              <a:defRPr/>
            </a:lvl6pPr>
            <a:lvl7pPr lvl="6" rtl="0">
              <a:spcBef>
                <a:spcPts val="1001"/>
              </a:spcBef>
              <a:spcAft>
                <a:spcPts val="0"/>
              </a:spcAft>
              <a:buNone/>
              <a:defRPr/>
            </a:lvl7pPr>
            <a:lvl8pPr lvl="7" rtl="0">
              <a:spcBef>
                <a:spcPts val="1001"/>
              </a:spcBef>
              <a:spcAft>
                <a:spcPts val="0"/>
              </a:spcAft>
              <a:buNone/>
              <a:defRPr/>
            </a:lvl8pPr>
            <a:lvl9pPr lvl="8" rtl="0">
              <a:spcBef>
                <a:spcPts val="1001"/>
              </a:spcBef>
              <a:spcAft>
                <a:spcPts val="1001"/>
              </a:spcAft>
              <a:buNone/>
              <a:defRPr/>
            </a:lvl9pPr>
          </a:lstStyle>
          <a:p>
            <a:endParaRPr/>
          </a:p>
        </p:txBody>
      </p:sp>
    </p:spTree>
    <p:extLst>
      <p:ext uri="{BB962C8B-B14F-4D97-AF65-F5344CB8AC3E}">
        <p14:creationId xmlns:p14="http://schemas.microsoft.com/office/powerpoint/2010/main" val="2506753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Header - Green">
  <p:cSld name="Section Header - Green">
    <p:spTree>
      <p:nvGrpSpPr>
        <p:cNvPr id="1" name="Shape 55"/>
        <p:cNvGrpSpPr/>
        <p:nvPr/>
      </p:nvGrpSpPr>
      <p:grpSpPr>
        <a:xfrm>
          <a:off x="0" y="0"/>
          <a:ext cx="0" cy="0"/>
          <a:chOff x="0" y="0"/>
          <a:chExt cx="0" cy="0"/>
        </a:xfrm>
      </p:grpSpPr>
      <p:sp>
        <p:nvSpPr>
          <p:cNvPr id="56" name="Google Shape;56;p10"/>
          <p:cNvSpPr/>
          <p:nvPr/>
        </p:nvSpPr>
        <p:spPr>
          <a:xfrm>
            <a:off x="0" y="0"/>
            <a:ext cx="12195001" cy="6858000"/>
          </a:xfrm>
          <a:prstGeom prst="rect">
            <a:avLst/>
          </a:prstGeom>
          <a:solidFill>
            <a:srgbClr val="43B02A"/>
          </a:solidFill>
          <a:ln>
            <a:noFill/>
          </a:ln>
        </p:spPr>
        <p:txBody>
          <a:bodyPr spcFirstLastPara="1" wrap="square" lIns="91426" tIns="45700" rIns="91426" bIns="45700" anchor="ctr" anchorCtr="0">
            <a:noAutofit/>
          </a:bodyPr>
          <a:lstStyle/>
          <a:p>
            <a:pPr marL="0" marR="0" lvl="0" indent="0" algn="ctr" rtl="0">
              <a:spcBef>
                <a:spcPts val="0"/>
              </a:spcBef>
              <a:spcAft>
                <a:spcPts val="0"/>
              </a:spcAft>
              <a:buNone/>
            </a:pPr>
            <a:endParaRPr sz="1801" b="0" i="0" u="none" strike="noStrike" cap="none">
              <a:solidFill>
                <a:srgbClr val="FFFFFF"/>
              </a:solidFill>
              <a:latin typeface="Calibri"/>
              <a:ea typeface="Calibri"/>
              <a:cs typeface="Calibri"/>
              <a:sym typeface="Calibri"/>
            </a:endParaRPr>
          </a:p>
        </p:txBody>
      </p:sp>
      <p:pic>
        <p:nvPicPr>
          <p:cNvPr id="57" name="Google Shape;57;p10"/>
          <p:cNvPicPr preferRelativeResize="0"/>
          <p:nvPr/>
        </p:nvPicPr>
        <p:blipFill rotWithShape="1">
          <a:blip r:embed="rId2">
            <a:alphaModFix/>
          </a:blip>
          <a:srcRect l="48" t="-1082" r="2113" b="20902"/>
          <a:stretch/>
        </p:blipFill>
        <p:spPr>
          <a:xfrm>
            <a:off x="7308483" y="178120"/>
            <a:ext cx="4886569" cy="6679881"/>
          </a:xfrm>
          <a:prstGeom prst="rect">
            <a:avLst/>
          </a:prstGeom>
          <a:noFill/>
          <a:ln>
            <a:noFill/>
          </a:ln>
        </p:spPr>
      </p:pic>
      <p:sp>
        <p:nvSpPr>
          <p:cNvPr id="58" name="Google Shape;58;p10"/>
          <p:cNvSpPr txBox="1"/>
          <p:nvPr/>
        </p:nvSpPr>
        <p:spPr>
          <a:xfrm>
            <a:off x="368273" y="6339474"/>
            <a:ext cx="1463700" cy="51840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rgbClr val="FFFFFF"/>
              </a:buClr>
              <a:buSzPts val="1400"/>
              <a:buFont typeface="Montserrat Light"/>
              <a:buNone/>
            </a:pPr>
            <a:r>
              <a:rPr lang="en-US" sz="1401" b="0" i="1" u="none" strike="noStrike" cap="none">
                <a:solidFill>
                  <a:srgbClr val="FFFFFF"/>
                </a:solidFill>
                <a:latin typeface="Montserrat Light"/>
                <a:ea typeface="Montserrat Light"/>
                <a:cs typeface="Montserrat Light"/>
                <a:sym typeface="Montserrat Light"/>
              </a:rPr>
              <a:t>Confidential</a:t>
            </a:r>
            <a:endParaRPr sz="1401" b="0" i="1" u="none" strike="noStrike" cap="none">
              <a:solidFill>
                <a:srgbClr val="FFFFFF"/>
              </a:solidFill>
              <a:latin typeface="Montserrat Light"/>
              <a:ea typeface="Montserrat Light"/>
              <a:cs typeface="Montserrat Light"/>
              <a:sym typeface="Montserrat Light"/>
            </a:endParaRPr>
          </a:p>
        </p:txBody>
      </p:sp>
      <p:sp>
        <p:nvSpPr>
          <p:cNvPr id="59" name="Google Shape;59;p10"/>
          <p:cNvSpPr txBox="1">
            <a:spLocks noGrp="1"/>
          </p:cNvSpPr>
          <p:nvPr>
            <p:ph type="title"/>
          </p:nvPr>
        </p:nvSpPr>
        <p:spPr>
          <a:xfrm>
            <a:off x="324856" y="1261625"/>
            <a:ext cx="6179401" cy="1717500"/>
          </a:xfrm>
          <a:prstGeom prst="rect">
            <a:avLst/>
          </a:prstGeom>
        </p:spPr>
        <p:txBody>
          <a:bodyPr spcFirstLastPara="1" wrap="square" lIns="121875" tIns="121875" rIns="121875" bIns="121875" anchor="t" anchorCtr="0"/>
          <a:lstStyle>
            <a:lvl1pPr lvl="0" rtl="0">
              <a:spcBef>
                <a:spcPts val="0"/>
              </a:spcBef>
              <a:spcAft>
                <a:spcPts val="0"/>
              </a:spcAft>
              <a:buNone/>
              <a:defRPr sz="4800">
                <a:solidFill>
                  <a:srgbClr val="FFFFFF"/>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60" name="Google Shape;60;p10"/>
          <p:cNvSpPr txBox="1">
            <a:spLocks noGrp="1"/>
          </p:cNvSpPr>
          <p:nvPr>
            <p:ph type="subTitle" idx="1"/>
          </p:nvPr>
        </p:nvSpPr>
        <p:spPr>
          <a:xfrm>
            <a:off x="325206" y="3039575"/>
            <a:ext cx="6179401" cy="1391100"/>
          </a:xfrm>
          <a:prstGeom prst="rect">
            <a:avLst/>
          </a:prstGeom>
        </p:spPr>
        <p:txBody>
          <a:bodyPr spcFirstLastPara="1" wrap="square" lIns="121875" tIns="121875" rIns="121875" bIns="121875" anchor="t" anchorCtr="0"/>
          <a:lstStyle>
            <a:lvl1pPr lvl="0" rtl="0">
              <a:spcBef>
                <a:spcPts val="0"/>
              </a:spcBef>
              <a:spcAft>
                <a:spcPts val="0"/>
              </a:spcAft>
              <a:buNone/>
              <a:defRPr sz="3600">
                <a:solidFill>
                  <a:srgbClr val="FFFFFF"/>
                </a:solidFill>
              </a:defRPr>
            </a:lvl1pPr>
            <a:lvl2pPr lvl="1" rtl="0">
              <a:spcBef>
                <a:spcPts val="1001"/>
              </a:spcBef>
              <a:spcAft>
                <a:spcPts val="0"/>
              </a:spcAft>
              <a:buNone/>
              <a:defRPr/>
            </a:lvl2pPr>
            <a:lvl3pPr lvl="2" rtl="0">
              <a:spcBef>
                <a:spcPts val="1001"/>
              </a:spcBef>
              <a:spcAft>
                <a:spcPts val="0"/>
              </a:spcAft>
              <a:buNone/>
              <a:defRPr/>
            </a:lvl3pPr>
            <a:lvl4pPr lvl="3" rtl="0">
              <a:spcBef>
                <a:spcPts val="1001"/>
              </a:spcBef>
              <a:spcAft>
                <a:spcPts val="0"/>
              </a:spcAft>
              <a:buNone/>
              <a:defRPr/>
            </a:lvl4pPr>
            <a:lvl5pPr lvl="4" rtl="0">
              <a:spcBef>
                <a:spcPts val="1001"/>
              </a:spcBef>
              <a:spcAft>
                <a:spcPts val="0"/>
              </a:spcAft>
              <a:buNone/>
              <a:defRPr/>
            </a:lvl5pPr>
            <a:lvl6pPr lvl="5" rtl="0">
              <a:spcBef>
                <a:spcPts val="1001"/>
              </a:spcBef>
              <a:spcAft>
                <a:spcPts val="0"/>
              </a:spcAft>
              <a:buNone/>
              <a:defRPr/>
            </a:lvl6pPr>
            <a:lvl7pPr lvl="6" rtl="0">
              <a:spcBef>
                <a:spcPts val="1001"/>
              </a:spcBef>
              <a:spcAft>
                <a:spcPts val="0"/>
              </a:spcAft>
              <a:buNone/>
              <a:defRPr/>
            </a:lvl7pPr>
            <a:lvl8pPr lvl="7" rtl="0">
              <a:spcBef>
                <a:spcPts val="1001"/>
              </a:spcBef>
              <a:spcAft>
                <a:spcPts val="0"/>
              </a:spcAft>
              <a:buNone/>
              <a:defRPr/>
            </a:lvl8pPr>
            <a:lvl9pPr lvl="8" rtl="0">
              <a:spcBef>
                <a:spcPts val="1001"/>
              </a:spcBef>
              <a:spcAft>
                <a:spcPts val="1001"/>
              </a:spcAft>
              <a:buNone/>
              <a:defRPr/>
            </a:lvl9pPr>
          </a:lstStyle>
          <a:p>
            <a:endParaRPr/>
          </a:p>
        </p:txBody>
      </p:sp>
    </p:spTree>
    <p:extLst>
      <p:ext uri="{BB962C8B-B14F-4D97-AF65-F5344CB8AC3E}">
        <p14:creationId xmlns:p14="http://schemas.microsoft.com/office/powerpoint/2010/main" val="3358522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losing Slide">
  <p:cSld name="Closing Slide">
    <p:spTree>
      <p:nvGrpSpPr>
        <p:cNvPr id="1" name="Shape 63"/>
        <p:cNvGrpSpPr/>
        <p:nvPr/>
      </p:nvGrpSpPr>
      <p:grpSpPr>
        <a:xfrm>
          <a:off x="0" y="0"/>
          <a:ext cx="0" cy="0"/>
          <a:chOff x="0" y="0"/>
          <a:chExt cx="0" cy="0"/>
        </a:xfrm>
      </p:grpSpPr>
      <p:sp>
        <p:nvSpPr>
          <p:cNvPr id="64" name="Google Shape;64;p12"/>
          <p:cNvSpPr/>
          <p:nvPr/>
        </p:nvSpPr>
        <p:spPr>
          <a:xfrm>
            <a:off x="-251" y="50"/>
            <a:ext cx="12195001" cy="6858000"/>
          </a:xfrm>
          <a:prstGeom prst="rect">
            <a:avLst/>
          </a:prstGeom>
          <a:solidFill>
            <a:srgbClr val="0086BF"/>
          </a:solidFill>
          <a:ln>
            <a:noFill/>
          </a:ln>
        </p:spPr>
        <p:txBody>
          <a:bodyPr spcFirstLastPara="1" wrap="square" lIns="91426" tIns="45700" rIns="91426" bIns="45700" anchor="ctr" anchorCtr="0">
            <a:noAutofit/>
          </a:bodyPr>
          <a:lstStyle/>
          <a:p>
            <a:pPr marL="0" marR="0" lvl="0" indent="0" algn="ctr" rtl="0">
              <a:spcBef>
                <a:spcPts val="0"/>
              </a:spcBef>
              <a:spcAft>
                <a:spcPts val="0"/>
              </a:spcAft>
              <a:buNone/>
            </a:pPr>
            <a:endParaRPr sz="1801" b="0" i="0" u="none" strike="noStrike" cap="none">
              <a:solidFill>
                <a:srgbClr val="FFFFFF"/>
              </a:solidFill>
              <a:latin typeface="Calibri"/>
              <a:ea typeface="Calibri"/>
              <a:cs typeface="Calibri"/>
              <a:sym typeface="Calibri"/>
            </a:endParaRPr>
          </a:p>
        </p:txBody>
      </p:sp>
      <p:sp>
        <p:nvSpPr>
          <p:cNvPr id="65" name="Google Shape;65;p12"/>
          <p:cNvSpPr txBox="1"/>
          <p:nvPr/>
        </p:nvSpPr>
        <p:spPr>
          <a:xfrm>
            <a:off x="9102677" y="5097025"/>
            <a:ext cx="2527801" cy="1239300"/>
          </a:xfrm>
          <a:prstGeom prst="rect">
            <a:avLst/>
          </a:prstGeom>
          <a:noFill/>
          <a:ln>
            <a:noFill/>
          </a:ln>
        </p:spPr>
        <p:txBody>
          <a:bodyPr spcFirstLastPara="1" wrap="square" lIns="91426" tIns="91426" rIns="91426" bIns="91426" anchor="b" anchorCtr="0">
            <a:noAutofit/>
          </a:bodyPr>
          <a:lstStyle/>
          <a:p>
            <a:pPr marL="0" lvl="0" indent="0" algn="r" rtl="0">
              <a:spcBef>
                <a:spcPts val="0"/>
              </a:spcBef>
              <a:spcAft>
                <a:spcPts val="0"/>
              </a:spcAft>
              <a:buNone/>
            </a:pPr>
            <a:r>
              <a:rPr lang="en-US" sz="1801">
                <a:solidFill>
                  <a:srgbClr val="FFFFFF"/>
                </a:solidFill>
                <a:latin typeface="Montserrat Medium"/>
                <a:ea typeface="Montserrat Medium"/>
                <a:cs typeface="Montserrat Medium"/>
                <a:sym typeface="Montserrat Medium"/>
              </a:rPr>
              <a:t>finos.org</a:t>
            </a:r>
            <a:endParaRPr sz="1801">
              <a:solidFill>
                <a:srgbClr val="FFFFFF"/>
              </a:solidFill>
              <a:latin typeface="Montserrat Medium"/>
              <a:ea typeface="Montserrat Medium"/>
              <a:cs typeface="Montserrat Medium"/>
              <a:sym typeface="Montserrat Medium"/>
            </a:endParaRPr>
          </a:p>
        </p:txBody>
      </p:sp>
      <p:sp>
        <p:nvSpPr>
          <p:cNvPr id="66" name="Google Shape;66;p12"/>
          <p:cNvSpPr txBox="1">
            <a:spLocks noGrp="1"/>
          </p:cNvSpPr>
          <p:nvPr>
            <p:ph type="title"/>
          </p:nvPr>
        </p:nvSpPr>
        <p:spPr>
          <a:xfrm>
            <a:off x="457315" y="4686025"/>
            <a:ext cx="4324201" cy="1710000"/>
          </a:xfrm>
          <a:prstGeom prst="rect">
            <a:avLst/>
          </a:prstGeom>
        </p:spPr>
        <p:txBody>
          <a:bodyPr spcFirstLastPara="1" wrap="square" lIns="121875" tIns="121875" rIns="121875" bIns="121875" anchor="b" anchorCtr="0"/>
          <a:lstStyle>
            <a:lvl1pPr lvl="0" rtl="0">
              <a:lnSpc>
                <a:spcPct val="112000"/>
              </a:lnSpc>
              <a:spcBef>
                <a:spcPts val="0"/>
              </a:spcBef>
              <a:spcAft>
                <a:spcPts val="0"/>
              </a:spcAft>
              <a:buNone/>
              <a:defRPr sz="1801">
                <a:solidFill>
                  <a:srgbClr val="FFFFFF"/>
                </a:solidFill>
              </a:defRPr>
            </a:lvl1pPr>
            <a:lvl2pPr lvl="1" rtl="0">
              <a:spcBef>
                <a:spcPts val="0"/>
              </a:spcBef>
              <a:spcAft>
                <a:spcPts val="0"/>
              </a:spcAft>
              <a:buNone/>
              <a:defRPr sz="2000">
                <a:solidFill>
                  <a:srgbClr val="FFFFFF"/>
                </a:solidFill>
              </a:defRPr>
            </a:lvl2pPr>
            <a:lvl3pPr lvl="2" rtl="0">
              <a:spcBef>
                <a:spcPts val="0"/>
              </a:spcBef>
              <a:spcAft>
                <a:spcPts val="0"/>
              </a:spcAft>
              <a:buNone/>
              <a:defRPr sz="2000">
                <a:solidFill>
                  <a:srgbClr val="FFFFFF"/>
                </a:solidFill>
              </a:defRPr>
            </a:lvl3pPr>
            <a:lvl4pPr lvl="3" rtl="0">
              <a:spcBef>
                <a:spcPts val="0"/>
              </a:spcBef>
              <a:spcAft>
                <a:spcPts val="0"/>
              </a:spcAft>
              <a:buNone/>
              <a:defRPr sz="2000">
                <a:solidFill>
                  <a:srgbClr val="FFFFFF"/>
                </a:solidFill>
              </a:defRPr>
            </a:lvl4pPr>
            <a:lvl5pPr lvl="4" rtl="0">
              <a:spcBef>
                <a:spcPts val="0"/>
              </a:spcBef>
              <a:spcAft>
                <a:spcPts val="0"/>
              </a:spcAft>
              <a:buNone/>
              <a:defRPr sz="2000">
                <a:solidFill>
                  <a:srgbClr val="FFFFFF"/>
                </a:solidFill>
              </a:defRPr>
            </a:lvl5pPr>
            <a:lvl6pPr lvl="5" rtl="0">
              <a:spcBef>
                <a:spcPts val="0"/>
              </a:spcBef>
              <a:spcAft>
                <a:spcPts val="0"/>
              </a:spcAft>
              <a:buNone/>
              <a:defRPr sz="2000">
                <a:solidFill>
                  <a:srgbClr val="FFFFFF"/>
                </a:solidFill>
              </a:defRPr>
            </a:lvl6pPr>
            <a:lvl7pPr lvl="6" rtl="0">
              <a:spcBef>
                <a:spcPts val="0"/>
              </a:spcBef>
              <a:spcAft>
                <a:spcPts val="0"/>
              </a:spcAft>
              <a:buNone/>
              <a:defRPr sz="2000">
                <a:solidFill>
                  <a:srgbClr val="FFFFFF"/>
                </a:solidFill>
              </a:defRPr>
            </a:lvl7pPr>
            <a:lvl8pPr lvl="7" rtl="0">
              <a:spcBef>
                <a:spcPts val="0"/>
              </a:spcBef>
              <a:spcAft>
                <a:spcPts val="0"/>
              </a:spcAft>
              <a:buNone/>
              <a:defRPr sz="2000">
                <a:solidFill>
                  <a:srgbClr val="FFFFFF"/>
                </a:solidFill>
              </a:defRPr>
            </a:lvl8pPr>
            <a:lvl9pPr lvl="8" rtl="0">
              <a:spcBef>
                <a:spcPts val="0"/>
              </a:spcBef>
              <a:spcAft>
                <a:spcPts val="0"/>
              </a:spcAft>
              <a:buNone/>
              <a:defRPr sz="2000">
                <a:solidFill>
                  <a:srgbClr val="FFFFFF"/>
                </a:solidFill>
              </a:defRPr>
            </a:lvl9pPr>
          </a:lstStyle>
          <a:p>
            <a:endParaRPr/>
          </a:p>
        </p:txBody>
      </p:sp>
      <p:pic>
        <p:nvPicPr>
          <p:cNvPr id="67" name="Google Shape;67;p12"/>
          <p:cNvPicPr preferRelativeResize="0"/>
          <p:nvPr/>
        </p:nvPicPr>
        <p:blipFill>
          <a:blip r:embed="rId2">
            <a:alphaModFix/>
          </a:blip>
          <a:stretch>
            <a:fillRect/>
          </a:stretch>
        </p:blipFill>
        <p:spPr>
          <a:xfrm>
            <a:off x="553187" y="540350"/>
            <a:ext cx="1438226" cy="2087550"/>
          </a:xfrm>
          <a:prstGeom prst="rect">
            <a:avLst/>
          </a:prstGeom>
          <a:noFill/>
          <a:ln>
            <a:noFill/>
          </a:ln>
        </p:spPr>
      </p:pic>
    </p:spTree>
    <p:extLst>
      <p:ext uri="{BB962C8B-B14F-4D97-AF65-F5344CB8AC3E}">
        <p14:creationId xmlns:p14="http://schemas.microsoft.com/office/powerpoint/2010/main" val="283337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415600" y="308842"/>
            <a:ext cx="11360700" cy="763500"/>
          </a:xfrm>
          <a:prstGeom prst="rect">
            <a:avLst/>
          </a:prstGeom>
        </p:spPr>
        <p:txBody>
          <a:bodyPr spcFirstLastPara="1" wrap="square" lIns="121875" tIns="121875" rIns="121875" bIns="121875" anchor="t" anchorCtr="0"/>
          <a:lstStyle>
            <a:lvl1pPr lvl="0" rtl="0">
              <a:spcBef>
                <a:spcPts val="0"/>
              </a:spcBef>
              <a:spcAft>
                <a:spcPts val="0"/>
              </a:spcAft>
              <a:buSzPts val="36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a:endParaRPr/>
          </a:p>
        </p:txBody>
      </p:sp>
    </p:spTree>
    <p:extLst>
      <p:ext uri="{BB962C8B-B14F-4D97-AF65-F5344CB8AC3E}">
        <p14:creationId xmlns:p14="http://schemas.microsoft.com/office/powerpoint/2010/main" val="3244787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ntent in 2 Columns" type="twoColTx">
  <p:cSld name="Content in 2 Columns">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415600" y="308842"/>
            <a:ext cx="11360700" cy="763500"/>
          </a:xfrm>
          <a:prstGeom prst="rect">
            <a:avLst/>
          </a:prstGeom>
        </p:spPr>
        <p:txBody>
          <a:bodyPr spcFirstLastPara="1" wrap="square" lIns="121875" tIns="121875" rIns="121875" bIns="121875" anchor="t" anchorCtr="0"/>
          <a:lstStyle>
            <a:lvl1pPr lvl="0" rtl="0">
              <a:spcBef>
                <a:spcPts val="0"/>
              </a:spcBef>
              <a:spcAft>
                <a:spcPts val="0"/>
              </a:spcAft>
              <a:buSzPts val="36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a:endParaRPr/>
          </a:p>
        </p:txBody>
      </p:sp>
      <p:sp>
        <p:nvSpPr>
          <p:cNvPr id="28" name="Google Shape;28;p4"/>
          <p:cNvSpPr txBox="1">
            <a:spLocks noGrp="1"/>
          </p:cNvSpPr>
          <p:nvPr>
            <p:ph type="body" idx="1"/>
          </p:nvPr>
        </p:nvSpPr>
        <p:spPr>
          <a:xfrm>
            <a:off x="415604" y="1389800"/>
            <a:ext cx="5450100" cy="4555200"/>
          </a:xfrm>
          <a:prstGeom prst="rect">
            <a:avLst/>
          </a:prstGeom>
        </p:spPr>
        <p:txBody>
          <a:bodyPr spcFirstLastPara="1" wrap="square" lIns="121875" tIns="121875" rIns="121875" bIns="121875" anchor="t" anchorCtr="0"/>
          <a:lstStyle>
            <a:lvl1pPr marL="457200" lvl="0" indent="-355600" rtl="0">
              <a:spcBef>
                <a:spcPts val="0"/>
              </a:spcBef>
              <a:spcAft>
                <a:spcPts val="0"/>
              </a:spcAft>
              <a:buSzPts val="2000"/>
              <a:buChar char="▪"/>
              <a:defRPr/>
            </a:lvl1pPr>
            <a:lvl2pPr marL="914400" lvl="1" indent="-342900" rtl="0">
              <a:spcBef>
                <a:spcPts val="1000"/>
              </a:spcBef>
              <a:spcAft>
                <a:spcPts val="0"/>
              </a:spcAft>
              <a:buSzPts val="1800"/>
              <a:buChar char="▪"/>
              <a:defRPr/>
            </a:lvl2pPr>
            <a:lvl3pPr marL="1371600" lvl="2" indent="-317500" rtl="0">
              <a:spcBef>
                <a:spcPts val="1000"/>
              </a:spcBef>
              <a:spcAft>
                <a:spcPts val="0"/>
              </a:spcAft>
              <a:buSzPts val="1400"/>
              <a:buChar char="▪"/>
              <a:defRPr/>
            </a:lvl3pPr>
            <a:lvl4pPr marL="1828800" lvl="3" indent="-304800" rtl="0">
              <a:spcBef>
                <a:spcPts val="1000"/>
              </a:spcBef>
              <a:spcAft>
                <a:spcPts val="0"/>
              </a:spcAft>
              <a:buSzPts val="1200"/>
              <a:buChar char="▪"/>
              <a:defRPr/>
            </a:lvl4pPr>
            <a:lvl5pPr marL="2286000" lvl="4" indent="-304800" rtl="0">
              <a:spcBef>
                <a:spcPts val="1000"/>
              </a:spcBef>
              <a:spcAft>
                <a:spcPts val="0"/>
              </a:spcAft>
              <a:buSzPts val="1200"/>
              <a:buChar char="▪"/>
              <a:defRPr/>
            </a:lvl5pPr>
            <a:lvl6pPr marL="2743200" lvl="5" indent="-304800" rtl="0">
              <a:spcBef>
                <a:spcPts val="1000"/>
              </a:spcBef>
              <a:spcAft>
                <a:spcPts val="0"/>
              </a:spcAft>
              <a:buSzPts val="1200"/>
              <a:buChar char="▪"/>
              <a:defRPr/>
            </a:lvl6pPr>
            <a:lvl7pPr marL="3200400" lvl="6" indent="-304800" rtl="0">
              <a:spcBef>
                <a:spcPts val="1000"/>
              </a:spcBef>
              <a:spcAft>
                <a:spcPts val="0"/>
              </a:spcAft>
              <a:buSzPts val="1200"/>
              <a:buChar char="▪"/>
              <a:defRPr/>
            </a:lvl7pPr>
            <a:lvl8pPr marL="3657600" lvl="7" indent="-304800" rtl="0">
              <a:spcBef>
                <a:spcPts val="1000"/>
              </a:spcBef>
              <a:spcAft>
                <a:spcPts val="0"/>
              </a:spcAft>
              <a:buSzPts val="1200"/>
              <a:buChar char="▪"/>
              <a:defRPr/>
            </a:lvl8pPr>
            <a:lvl9pPr marL="4114800" lvl="8" indent="-304800" rtl="0">
              <a:spcBef>
                <a:spcPts val="1000"/>
              </a:spcBef>
              <a:spcAft>
                <a:spcPts val="1000"/>
              </a:spcAft>
              <a:buSzPts val="1200"/>
              <a:buChar char="▪"/>
              <a:defRPr/>
            </a:lvl9pPr>
          </a:lstStyle>
          <a:p>
            <a:endParaRPr/>
          </a:p>
        </p:txBody>
      </p:sp>
      <p:sp>
        <p:nvSpPr>
          <p:cNvPr id="29" name="Google Shape;29;p4"/>
          <p:cNvSpPr txBox="1">
            <a:spLocks noGrp="1"/>
          </p:cNvSpPr>
          <p:nvPr>
            <p:ph type="body" idx="2"/>
          </p:nvPr>
        </p:nvSpPr>
        <p:spPr>
          <a:xfrm>
            <a:off x="6326483" y="1389800"/>
            <a:ext cx="5450100" cy="4555200"/>
          </a:xfrm>
          <a:prstGeom prst="rect">
            <a:avLst/>
          </a:prstGeom>
        </p:spPr>
        <p:txBody>
          <a:bodyPr spcFirstLastPara="1" wrap="square" lIns="121875" tIns="121875" rIns="121875" bIns="121875" anchor="t" anchorCtr="0"/>
          <a:lstStyle>
            <a:lvl1pPr marL="457200" lvl="0" indent="-355600" rtl="0">
              <a:spcBef>
                <a:spcPts val="0"/>
              </a:spcBef>
              <a:spcAft>
                <a:spcPts val="0"/>
              </a:spcAft>
              <a:buSzPts val="2000"/>
              <a:buChar char="▪"/>
              <a:defRPr/>
            </a:lvl1pPr>
            <a:lvl2pPr marL="914400" lvl="1" indent="-342900" rtl="0">
              <a:spcBef>
                <a:spcPts val="1000"/>
              </a:spcBef>
              <a:spcAft>
                <a:spcPts val="0"/>
              </a:spcAft>
              <a:buSzPts val="1800"/>
              <a:buChar char="▪"/>
              <a:defRPr/>
            </a:lvl2pPr>
            <a:lvl3pPr marL="1371600" lvl="2" indent="-317500" rtl="0">
              <a:spcBef>
                <a:spcPts val="1000"/>
              </a:spcBef>
              <a:spcAft>
                <a:spcPts val="0"/>
              </a:spcAft>
              <a:buSzPts val="1400"/>
              <a:buChar char="▪"/>
              <a:defRPr/>
            </a:lvl3pPr>
            <a:lvl4pPr marL="1828800" lvl="3" indent="-304800" rtl="0">
              <a:spcBef>
                <a:spcPts val="1000"/>
              </a:spcBef>
              <a:spcAft>
                <a:spcPts val="0"/>
              </a:spcAft>
              <a:buSzPts val="1200"/>
              <a:buChar char="▪"/>
              <a:defRPr/>
            </a:lvl4pPr>
            <a:lvl5pPr marL="2286000" lvl="4" indent="-304800" rtl="0">
              <a:spcBef>
                <a:spcPts val="1000"/>
              </a:spcBef>
              <a:spcAft>
                <a:spcPts val="0"/>
              </a:spcAft>
              <a:buSzPts val="1200"/>
              <a:buChar char="▪"/>
              <a:defRPr/>
            </a:lvl5pPr>
            <a:lvl6pPr marL="2743200" lvl="5" indent="-304800" rtl="0">
              <a:spcBef>
                <a:spcPts val="1000"/>
              </a:spcBef>
              <a:spcAft>
                <a:spcPts val="0"/>
              </a:spcAft>
              <a:buSzPts val="1200"/>
              <a:buChar char="▪"/>
              <a:defRPr/>
            </a:lvl6pPr>
            <a:lvl7pPr marL="3200400" lvl="6" indent="-304800" rtl="0">
              <a:spcBef>
                <a:spcPts val="1000"/>
              </a:spcBef>
              <a:spcAft>
                <a:spcPts val="0"/>
              </a:spcAft>
              <a:buSzPts val="1200"/>
              <a:buChar char="▪"/>
              <a:defRPr/>
            </a:lvl7pPr>
            <a:lvl8pPr marL="3657600" lvl="7" indent="-304800" rtl="0">
              <a:spcBef>
                <a:spcPts val="1000"/>
              </a:spcBef>
              <a:spcAft>
                <a:spcPts val="0"/>
              </a:spcAft>
              <a:buSzPts val="1200"/>
              <a:buChar char="▪"/>
              <a:defRPr/>
            </a:lvl8pPr>
            <a:lvl9pPr marL="4114800" lvl="8" indent="-304800" rtl="0">
              <a:spcBef>
                <a:spcPts val="1000"/>
              </a:spcBef>
              <a:spcAft>
                <a:spcPts val="1000"/>
              </a:spcAft>
              <a:buSzPts val="1200"/>
              <a:buChar char="▪"/>
              <a:defRPr/>
            </a:lvl9pPr>
          </a:lstStyle>
          <a:p>
            <a:endParaRPr/>
          </a:p>
        </p:txBody>
      </p:sp>
    </p:spTree>
    <p:extLst>
      <p:ext uri="{BB962C8B-B14F-4D97-AF65-F5344CB8AC3E}">
        <p14:creationId xmlns:p14="http://schemas.microsoft.com/office/powerpoint/2010/main" val="17025931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3D0741-7A8D-444D-8E58-777CEB68E0C1}"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A66DA-6F91-43BA-8EC2-F149E016CEA7}" type="slidenum">
              <a:rPr lang="en-US" smtClean="0"/>
              <a:t>‹#›</a:t>
            </a:fld>
            <a:endParaRPr lang="en-US"/>
          </a:p>
        </p:txBody>
      </p:sp>
    </p:spTree>
    <p:extLst>
      <p:ext uri="{BB962C8B-B14F-4D97-AF65-F5344CB8AC3E}">
        <p14:creationId xmlns:p14="http://schemas.microsoft.com/office/powerpoint/2010/main" val="3616463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with Side Bar">
  <p:cSld name="Content with Side Bar">
    <p:spTree>
      <p:nvGrpSpPr>
        <p:cNvPr id="1" name="Shape 30"/>
        <p:cNvGrpSpPr/>
        <p:nvPr/>
      </p:nvGrpSpPr>
      <p:grpSpPr>
        <a:xfrm>
          <a:off x="0" y="0"/>
          <a:ext cx="0" cy="0"/>
          <a:chOff x="0" y="0"/>
          <a:chExt cx="0" cy="0"/>
        </a:xfrm>
      </p:grpSpPr>
      <p:sp>
        <p:nvSpPr>
          <p:cNvPr id="31" name="Google Shape;31;p5"/>
          <p:cNvSpPr/>
          <p:nvPr/>
        </p:nvSpPr>
        <p:spPr>
          <a:xfrm>
            <a:off x="8886723" y="1390400"/>
            <a:ext cx="3308400" cy="4899300"/>
          </a:xfrm>
          <a:prstGeom prst="rect">
            <a:avLst/>
          </a:prstGeom>
          <a:solidFill>
            <a:srgbClr val="6BCAB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i="0" u="none" strike="noStrike" cap="none">
              <a:solidFill>
                <a:srgbClr val="FFFFFF"/>
              </a:solidFill>
              <a:latin typeface="Montserrat Light"/>
              <a:ea typeface="Montserrat Light"/>
              <a:cs typeface="Montserrat Light"/>
              <a:sym typeface="Montserrat Light"/>
            </a:endParaRPr>
          </a:p>
        </p:txBody>
      </p:sp>
      <p:sp>
        <p:nvSpPr>
          <p:cNvPr id="32" name="Google Shape;32;p5"/>
          <p:cNvSpPr txBox="1">
            <a:spLocks noGrp="1"/>
          </p:cNvSpPr>
          <p:nvPr>
            <p:ph type="title"/>
          </p:nvPr>
        </p:nvSpPr>
        <p:spPr>
          <a:xfrm>
            <a:off x="415600" y="308842"/>
            <a:ext cx="11360700" cy="763500"/>
          </a:xfrm>
          <a:prstGeom prst="rect">
            <a:avLst/>
          </a:prstGeom>
        </p:spPr>
        <p:txBody>
          <a:bodyPr spcFirstLastPara="1" wrap="square" lIns="121875" tIns="121875" rIns="121875" bIns="121875" anchor="t" anchorCtr="0"/>
          <a:lstStyle>
            <a:lvl1pPr lvl="0" rtl="0">
              <a:spcBef>
                <a:spcPts val="0"/>
              </a:spcBef>
              <a:spcAft>
                <a:spcPts val="0"/>
              </a:spcAft>
              <a:buSzPts val="36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a:endParaRPr/>
          </a:p>
        </p:txBody>
      </p:sp>
      <p:sp>
        <p:nvSpPr>
          <p:cNvPr id="33" name="Google Shape;33;p5"/>
          <p:cNvSpPr txBox="1">
            <a:spLocks noGrp="1"/>
          </p:cNvSpPr>
          <p:nvPr>
            <p:ph type="body" idx="1"/>
          </p:nvPr>
        </p:nvSpPr>
        <p:spPr>
          <a:xfrm>
            <a:off x="415606" y="1389800"/>
            <a:ext cx="8108100" cy="4555200"/>
          </a:xfrm>
          <a:prstGeom prst="rect">
            <a:avLst/>
          </a:prstGeom>
        </p:spPr>
        <p:txBody>
          <a:bodyPr spcFirstLastPara="1" wrap="square" lIns="121875" tIns="121875" rIns="121875" bIns="121875" anchor="t" anchorCtr="0"/>
          <a:lstStyle>
            <a:lvl1pPr marL="457200" lvl="0" indent="-355600" rtl="0">
              <a:spcBef>
                <a:spcPts val="0"/>
              </a:spcBef>
              <a:spcAft>
                <a:spcPts val="0"/>
              </a:spcAft>
              <a:buSzPts val="2000"/>
              <a:buChar char="▪"/>
              <a:defRPr/>
            </a:lvl1pPr>
            <a:lvl2pPr marL="914400" lvl="1" indent="-342900" rtl="0">
              <a:spcBef>
                <a:spcPts val="1000"/>
              </a:spcBef>
              <a:spcAft>
                <a:spcPts val="0"/>
              </a:spcAft>
              <a:buSzPts val="1800"/>
              <a:buChar char="▪"/>
              <a:defRPr/>
            </a:lvl2pPr>
            <a:lvl3pPr marL="1371600" lvl="2" indent="-317500" rtl="0">
              <a:spcBef>
                <a:spcPts val="1000"/>
              </a:spcBef>
              <a:spcAft>
                <a:spcPts val="0"/>
              </a:spcAft>
              <a:buSzPts val="1400"/>
              <a:buChar char="▪"/>
              <a:defRPr/>
            </a:lvl3pPr>
            <a:lvl4pPr marL="1828800" lvl="3" indent="-304800" rtl="0">
              <a:spcBef>
                <a:spcPts val="1000"/>
              </a:spcBef>
              <a:spcAft>
                <a:spcPts val="0"/>
              </a:spcAft>
              <a:buSzPts val="1200"/>
              <a:buChar char="▪"/>
              <a:defRPr/>
            </a:lvl4pPr>
            <a:lvl5pPr marL="2286000" lvl="4" indent="-304800" rtl="0">
              <a:spcBef>
                <a:spcPts val="1000"/>
              </a:spcBef>
              <a:spcAft>
                <a:spcPts val="0"/>
              </a:spcAft>
              <a:buSzPts val="1200"/>
              <a:buChar char="▪"/>
              <a:defRPr/>
            </a:lvl5pPr>
            <a:lvl6pPr marL="2743200" lvl="5" indent="-304800" rtl="0">
              <a:spcBef>
                <a:spcPts val="1000"/>
              </a:spcBef>
              <a:spcAft>
                <a:spcPts val="0"/>
              </a:spcAft>
              <a:buSzPts val="1200"/>
              <a:buChar char="▪"/>
              <a:defRPr/>
            </a:lvl6pPr>
            <a:lvl7pPr marL="3200400" lvl="6" indent="-304800" rtl="0">
              <a:spcBef>
                <a:spcPts val="1000"/>
              </a:spcBef>
              <a:spcAft>
                <a:spcPts val="0"/>
              </a:spcAft>
              <a:buSzPts val="1200"/>
              <a:buChar char="▪"/>
              <a:defRPr/>
            </a:lvl7pPr>
            <a:lvl8pPr marL="3657600" lvl="7" indent="-304800" rtl="0">
              <a:spcBef>
                <a:spcPts val="1000"/>
              </a:spcBef>
              <a:spcAft>
                <a:spcPts val="0"/>
              </a:spcAft>
              <a:buSzPts val="1200"/>
              <a:buChar char="▪"/>
              <a:defRPr/>
            </a:lvl8pPr>
            <a:lvl9pPr marL="4114800" lvl="8" indent="-304800" rtl="0">
              <a:spcBef>
                <a:spcPts val="1000"/>
              </a:spcBef>
              <a:spcAft>
                <a:spcPts val="1000"/>
              </a:spcAft>
              <a:buSzPts val="1200"/>
              <a:buChar char="▪"/>
              <a:defRPr/>
            </a:lvl9pPr>
          </a:lstStyle>
          <a:p>
            <a:endParaRPr/>
          </a:p>
        </p:txBody>
      </p:sp>
      <p:sp>
        <p:nvSpPr>
          <p:cNvPr id="34" name="Google Shape;34;p5"/>
          <p:cNvSpPr txBox="1">
            <a:spLocks noGrp="1"/>
          </p:cNvSpPr>
          <p:nvPr>
            <p:ph type="body" idx="2"/>
          </p:nvPr>
        </p:nvSpPr>
        <p:spPr>
          <a:xfrm>
            <a:off x="9140912" y="2397850"/>
            <a:ext cx="2805000" cy="3277500"/>
          </a:xfrm>
          <a:prstGeom prst="rect">
            <a:avLst/>
          </a:prstGeom>
        </p:spPr>
        <p:txBody>
          <a:bodyPr spcFirstLastPara="1" wrap="square" lIns="121875" tIns="121875" rIns="121875" bIns="121875" anchor="t" anchorCtr="0"/>
          <a:lstStyle>
            <a:lvl1pPr marL="457200" lvl="0" indent="-330200" rtl="0">
              <a:spcBef>
                <a:spcPts val="0"/>
              </a:spcBef>
              <a:spcAft>
                <a:spcPts val="0"/>
              </a:spcAft>
              <a:buClr>
                <a:srgbClr val="FFFFFF"/>
              </a:buClr>
              <a:buSzPts val="1600"/>
              <a:buChar char="▪"/>
              <a:defRPr sz="1600">
                <a:solidFill>
                  <a:srgbClr val="FFFFFF"/>
                </a:solidFill>
              </a:defRPr>
            </a:lvl1pPr>
            <a:lvl2pPr marL="914400" lvl="1" indent="-330200" rtl="0">
              <a:spcBef>
                <a:spcPts val="1300"/>
              </a:spcBef>
              <a:spcAft>
                <a:spcPts val="0"/>
              </a:spcAft>
              <a:buClr>
                <a:srgbClr val="FFFFFF"/>
              </a:buClr>
              <a:buSzPts val="1600"/>
              <a:buChar char="▪"/>
              <a:defRPr sz="1600">
                <a:solidFill>
                  <a:srgbClr val="FFFFFF"/>
                </a:solidFill>
              </a:defRPr>
            </a:lvl2pPr>
            <a:lvl3pPr marL="1371600" lvl="2" indent="-330200" rtl="0">
              <a:spcBef>
                <a:spcPts val="1300"/>
              </a:spcBef>
              <a:spcAft>
                <a:spcPts val="0"/>
              </a:spcAft>
              <a:buClr>
                <a:srgbClr val="FFFFFF"/>
              </a:buClr>
              <a:buSzPts val="1600"/>
              <a:buChar char="▪"/>
              <a:defRPr sz="1600">
                <a:solidFill>
                  <a:srgbClr val="FFFFFF"/>
                </a:solidFill>
              </a:defRPr>
            </a:lvl3pPr>
            <a:lvl4pPr marL="1828800" lvl="3" indent="-330200" rtl="0">
              <a:spcBef>
                <a:spcPts val="1300"/>
              </a:spcBef>
              <a:spcAft>
                <a:spcPts val="0"/>
              </a:spcAft>
              <a:buClr>
                <a:srgbClr val="FFFFFF"/>
              </a:buClr>
              <a:buSzPts val="1600"/>
              <a:buChar char="▪"/>
              <a:defRPr sz="1600">
                <a:solidFill>
                  <a:srgbClr val="FFFFFF"/>
                </a:solidFill>
              </a:defRPr>
            </a:lvl4pPr>
            <a:lvl5pPr marL="2286000" lvl="4" indent="-330200" rtl="0">
              <a:spcBef>
                <a:spcPts val="1300"/>
              </a:spcBef>
              <a:spcAft>
                <a:spcPts val="0"/>
              </a:spcAft>
              <a:buClr>
                <a:srgbClr val="FFFFFF"/>
              </a:buClr>
              <a:buSzPts val="1600"/>
              <a:buChar char="▪"/>
              <a:defRPr sz="1600">
                <a:solidFill>
                  <a:srgbClr val="FFFFFF"/>
                </a:solidFill>
              </a:defRPr>
            </a:lvl5pPr>
            <a:lvl6pPr marL="2743200" lvl="5" indent="-330200" rtl="0">
              <a:spcBef>
                <a:spcPts val="1300"/>
              </a:spcBef>
              <a:spcAft>
                <a:spcPts val="0"/>
              </a:spcAft>
              <a:buClr>
                <a:srgbClr val="FFFFFF"/>
              </a:buClr>
              <a:buSzPts val="1600"/>
              <a:buChar char="▪"/>
              <a:defRPr sz="1600">
                <a:solidFill>
                  <a:srgbClr val="FFFFFF"/>
                </a:solidFill>
              </a:defRPr>
            </a:lvl6pPr>
            <a:lvl7pPr marL="3200400" lvl="6" indent="-330200" rtl="0">
              <a:spcBef>
                <a:spcPts val="1300"/>
              </a:spcBef>
              <a:spcAft>
                <a:spcPts val="0"/>
              </a:spcAft>
              <a:buClr>
                <a:srgbClr val="FFFFFF"/>
              </a:buClr>
              <a:buSzPts val="1600"/>
              <a:buChar char="▪"/>
              <a:defRPr sz="1600">
                <a:solidFill>
                  <a:srgbClr val="FFFFFF"/>
                </a:solidFill>
              </a:defRPr>
            </a:lvl7pPr>
            <a:lvl8pPr marL="3657600" lvl="7" indent="-330200" rtl="0">
              <a:spcBef>
                <a:spcPts val="1300"/>
              </a:spcBef>
              <a:spcAft>
                <a:spcPts val="0"/>
              </a:spcAft>
              <a:buClr>
                <a:srgbClr val="FFFFFF"/>
              </a:buClr>
              <a:buSzPts val="1600"/>
              <a:buChar char="▪"/>
              <a:defRPr sz="1600">
                <a:solidFill>
                  <a:srgbClr val="FFFFFF"/>
                </a:solidFill>
              </a:defRPr>
            </a:lvl8pPr>
            <a:lvl9pPr marL="4114800" lvl="8" indent="-330200" rtl="0">
              <a:spcBef>
                <a:spcPts val="1300"/>
              </a:spcBef>
              <a:spcAft>
                <a:spcPts val="1300"/>
              </a:spcAft>
              <a:buClr>
                <a:srgbClr val="FFFFFF"/>
              </a:buClr>
              <a:buSzPts val="1600"/>
              <a:buChar char="▪"/>
              <a:defRPr sz="1600">
                <a:solidFill>
                  <a:srgbClr val="FFFFFF"/>
                </a:solidFill>
              </a:defRPr>
            </a:lvl9pPr>
          </a:lstStyle>
          <a:p>
            <a:endParaRPr/>
          </a:p>
        </p:txBody>
      </p:sp>
      <p:sp>
        <p:nvSpPr>
          <p:cNvPr id="35" name="Google Shape;35;p5"/>
          <p:cNvSpPr txBox="1">
            <a:spLocks noGrp="1"/>
          </p:cNvSpPr>
          <p:nvPr>
            <p:ph type="subTitle" idx="3"/>
          </p:nvPr>
        </p:nvSpPr>
        <p:spPr>
          <a:xfrm>
            <a:off x="9140912" y="1616175"/>
            <a:ext cx="2805000" cy="763500"/>
          </a:xfrm>
          <a:prstGeom prst="rect">
            <a:avLst/>
          </a:prstGeom>
        </p:spPr>
        <p:txBody>
          <a:bodyPr spcFirstLastPara="1" wrap="square" lIns="121875" tIns="121875" rIns="121875" bIns="121875" anchor="t" anchorCtr="0"/>
          <a:lstStyle>
            <a:lvl1pPr lvl="0" rtl="0">
              <a:spcBef>
                <a:spcPts val="0"/>
              </a:spcBef>
              <a:spcAft>
                <a:spcPts val="0"/>
              </a:spcAft>
              <a:buNone/>
              <a:defRPr sz="1600" b="1">
                <a:solidFill>
                  <a:srgbClr val="FFFFFF"/>
                </a:solidFill>
                <a:latin typeface="Montserrat"/>
                <a:ea typeface="Montserrat"/>
                <a:cs typeface="Montserrat"/>
                <a:sym typeface="Montserrat"/>
              </a:defRPr>
            </a:lvl1pPr>
            <a:lvl2pPr lvl="1" rtl="0">
              <a:spcBef>
                <a:spcPts val="1000"/>
              </a:spcBef>
              <a:spcAft>
                <a:spcPts val="0"/>
              </a:spcAft>
              <a:buNone/>
              <a:defRPr sz="1600" b="1">
                <a:solidFill>
                  <a:srgbClr val="FFFFFF"/>
                </a:solidFill>
                <a:latin typeface="Montserrat"/>
                <a:ea typeface="Montserrat"/>
                <a:cs typeface="Montserrat"/>
                <a:sym typeface="Montserrat"/>
              </a:defRPr>
            </a:lvl2pPr>
            <a:lvl3pPr lvl="2" rtl="0">
              <a:spcBef>
                <a:spcPts val="1000"/>
              </a:spcBef>
              <a:spcAft>
                <a:spcPts val="0"/>
              </a:spcAft>
              <a:buNone/>
              <a:defRPr sz="1600" b="1">
                <a:solidFill>
                  <a:srgbClr val="FFFFFF"/>
                </a:solidFill>
                <a:latin typeface="Montserrat"/>
                <a:ea typeface="Montserrat"/>
                <a:cs typeface="Montserrat"/>
                <a:sym typeface="Montserrat"/>
              </a:defRPr>
            </a:lvl3pPr>
            <a:lvl4pPr lvl="3" rtl="0">
              <a:spcBef>
                <a:spcPts val="1000"/>
              </a:spcBef>
              <a:spcAft>
                <a:spcPts val="0"/>
              </a:spcAft>
              <a:buNone/>
              <a:defRPr sz="1600" b="1">
                <a:solidFill>
                  <a:srgbClr val="FFFFFF"/>
                </a:solidFill>
                <a:latin typeface="Montserrat"/>
                <a:ea typeface="Montserrat"/>
                <a:cs typeface="Montserrat"/>
                <a:sym typeface="Montserrat"/>
              </a:defRPr>
            </a:lvl4pPr>
            <a:lvl5pPr lvl="4" rtl="0">
              <a:spcBef>
                <a:spcPts val="1000"/>
              </a:spcBef>
              <a:spcAft>
                <a:spcPts val="0"/>
              </a:spcAft>
              <a:buNone/>
              <a:defRPr sz="1600" b="1">
                <a:solidFill>
                  <a:srgbClr val="FFFFFF"/>
                </a:solidFill>
                <a:latin typeface="Montserrat"/>
                <a:ea typeface="Montserrat"/>
                <a:cs typeface="Montserrat"/>
                <a:sym typeface="Montserrat"/>
              </a:defRPr>
            </a:lvl5pPr>
            <a:lvl6pPr lvl="5" rtl="0">
              <a:spcBef>
                <a:spcPts val="1000"/>
              </a:spcBef>
              <a:spcAft>
                <a:spcPts val="0"/>
              </a:spcAft>
              <a:buNone/>
              <a:defRPr sz="1600" b="1">
                <a:solidFill>
                  <a:srgbClr val="FFFFFF"/>
                </a:solidFill>
                <a:latin typeface="Montserrat"/>
                <a:ea typeface="Montserrat"/>
                <a:cs typeface="Montserrat"/>
                <a:sym typeface="Montserrat"/>
              </a:defRPr>
            </a:lvl6pPr>
            <a:lvl7pPr lvl="6" rtl="0">
              <a:spcBef>
                <a:spcPts val="1000"/>
              </a:spcBef>
              <a:spcAft>
                <a:spcPts val="0"/>
              </a:spcAft>
              <a:buNone/>
              <a:defRPr sz="1600" b="1">
                <a:solidFill>
                  <a:srgbClr val="FFFFFF"/>
                </a:solidFill>
                <a:latin typeface="Montserrat"/>
                <a:ea typeface="Montserrat"/>
                <a:cs typeface="Montserrat"/>
                <a:sym typeface="Montserrat"/>
              </a:defRPr>
            </a:lvl7pPr>
            <a:lvl8pPr lvl="7" rtl="0">
              <a:spcBef>
                <a:spcPts val="1000"/>
              </a:spcBef>
              <a:spcAft>
                <a:spcPts val="0"/>
              </a:spcAft>
              <a:buNone/>
              <a:defRPr sz="1600" b="1">
                <a:solidFill>
                  <a:srgbClr val="FFFFFF"/>
                </a:solidFill>
                <a:latin typeface="Montserrat"/>
                <a:ea typeface="Montserrat"/>
                <a:cs typeface="Montserrat"/>
                <a:sym typeface="Montserrat"/>
              </a:defRPr>
            </a:lvl8pPr>
            <a:lvl9pPr lvl="8" rtl="0">
              <a:spcBef>
                <a:spcPts val="1000"/>
              </a:spcBef>
              <a:spcAft>
                <a:spcPts val="1000"/>
              </a:spcAft>
              <a:buNone/>
              <a:defRPr sz="1600" b="1">
                <a:solidFill>
                  <a:srgbClr val="FFFFFF"/>
                </a:solidFill>
                <a:latin typeface="Montserrat"/>
                <a:ea typeface="Montserrat"/>
                <a:cs typeface="Montserrat"/>
                <a:sym typeface="Montserrat"/>
              </a:defRPr>
            </a:lvl9pPr>
          </a:lstStyle>
          <a:p>
            <a:endParaRPr/>
          </a:p>
        </p:txBody>
      </p:sp>
    </p:spTree>
    <p:extLst>
      <p:ext uri="{BB962C8B-B14F-4D97-AF65-F5344CB8AC3E}">
        <p14:creationId xmlns:p14="http://schemas.microsoft.com/office/powerpoint/2010/main" val="1652227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36"/>
        <p:cNvGrpSpPr/>
        <p:nvPr/>
      </p:nvGrpSpPr>
      <p:grpSpPr>
        <a:xfrm>
          <a:off x="0" y="0"/>
          <a:ext cx="0" cy="0"/>
          <a:chOff x="0" y="0"/>
          <a:chExt cx="0" cy="0"/>
        </a:xfrm>
      </p:grpSpPr>
    </p:spTree>
    <p:extLst>
      <p:ext uri="{BB962C8B-B14F-4D97-AF65-F5344CB8AC3E}">
        <p14:creationId xmlns:p14="http://schemas.microsoft.com/office/powerpoint/2010/main" val="179437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 Gold">
  <p:cSld name="Section Header - Gold">
    <p:spTree>
      <p:nvGrpSpPr>
        <p:cNvPr id="1" name="Shape 37"/>
        <p:cNvGrpSpPr/>
        <p:nvPr/>
      </p:nvGrpSpPr>
      <p:grpSpPr>
        <a:xfrm>
          <a:off x="0" y="0"/>
          <a:ext cx="0" cy="0"/>
          <a:chOff x="0" y="0"/>
          <a:chExt cx="0" cy="0"/>
        </a:xfrm>
      </p:grpSpPr>
      <p:sp>
        <p:nvSpPr>
          <p:cNvPr id="38" name="Google Shape;38;p7"/>
          <p:cNvSpPr/>
          <p:nvPr/>
        </p:nvSpPr>
        <p:spPr>
          <a:xfrm>
            <a:off x="0" y="0"/>
            <a:ext cx="12195000" cy="6858000"/>
          </a:xfrm>
          <a:prstGeom prst="rect">
            <a:avLst/>
          </a:prstGeom>
          <a:solidFill>
            <a:srgbClr val="D7C82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pic>
        <p:nvPicPr>
          <p:cNvPr id="39" name="Google Shape;39;p7"/>
          <p:cNvPicPr preferRelativeResize="0"/>
          <p:nvPr/>
        </p:nvPicPr>
        <p:blipFill rotWithShape="1">
          <a:blip r:embed="rId2">
            <a:alphaModFix/>
          </a:blip>
          <a:srcRect l="48" t="-1082" r="2113" b="20902"/>
          <a:stretch/>
        </p:blipFill>
        <p:spPr>
          <a:xfrm>
            <a:off x="7308482" y="178119"/>
            <a:ext cx="4886568" cy="6679881"/>
          </a:xfrm>
          <a:prstGeom prst="rect">
            <a:avLst/>
          </a:prstGeom>
          <a:noFill/>
          <a:ln>
            <a:noFill/>
          </a:ln>
        </p:spPr>
      </p:pic>
      <p:sp>
        <p:nvSpPr>
          <p:cNvPr id="40" name="Google Shape;40;p7"/>
          <p:cNvSpPr txBox="1"/>
          <p:nvPr/>
        </p:nvSpPr>
        <p:spPr>
          <a:xfrm>
            <a:off x="368271" y="6339474"/>
            <a:ext cx="1463700" cy="51840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rgbClr val="FFFFFF"/>
              </a:buClr>
              <a:buSzPts val="1400"/>
              <a:buFont typeface="Montserrat Light"/>
              <a:buNone/>
            </a:pPr>
            <a:r>
              <a:rPr lang="en-US" sz="1400" b="0" i="1" u="none" strike="noStrike" cap="none">
                <a:solidFill>
                  <a:srgbClr val="FFFFFF"/>
                </a:solidFill>
                <a:latin typeface="Montserrat Light"/>
                <a:ea typeface="Montserrat Light"/>
                <a:cs typeface="Montserrat Light"/>
                <a:sym typeface="Montserrat Light"/>
              </a:rPr>
              <a:t>Confidential</a:t>
            </a:r>
            <a:endParaRPr sz="1400" b="0" i="1" u="none" strike="noStrike" cap="none">
              <a:solidFill>
                <a:srgbClr val="FFFFFF"/>
              </a:solidFill>
              <a:latin typeface="Montserrat Light"/>
              <a:ea typeface="Montserrat Light"/>
              <a:cs typeface="Montserrat Light"/>
              <a:sym typeface="Montserrat Light"/>
            </a:endParaRPr>
          </a:p>
        </p:txBody>
      </p:sp>
      <p:sp>
        <p:nvSpPr>
          <p:cNvPr id="41" name="Google Shape;41;p7"/>
          <p:cNvSpPr txBox="1">
            <a:spLocks noGrp="1"/>
          </p:cNvSpPr>
          <p:nvPr>
            <p:ph type="title"/>
          </p:nvPr>
        </p:nvSpPr>
        <p:spPr>
          <a:xfrm>
            <a:off x="324856" y="1261625"/>
            <a:ext cx="6179400" cy="1717500"/>
          </a:xfrm>
          <a:prstGeom prst="rect">
            <a:avLst/>
          </a:prstGeom>
        </p:spPr>
        <p:txBody>
          <a:bodyPr spcFirstLastPara="1" wrap="square" lIns="121875" tIns="121875" rIns="121875" bIns="121875" anchor="t" anchorCtr="0"/>
          <a:lstStyle>
            <a:lvl1pPr lvl="0" rtl="0">
              <a:spcBef>
                <a:spcPts val="0"/>
              </a:spcBef>
              <a:spcAft>
                <a:spcPts val="0"/>
              </a:spcAft>
              <a:buNone/>
              <a:defRPr sz="4800">
                <a:solidFill>
                  <a:srgbClr val="FFFFFF"/>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42" name="Google Shape;42;p7"/>
          <p:cNvSpPr txBox="1">
            <a:spLocks noGrp="1"/>
          </p:cNvSpPr>
          <p:nvPr>
            <p:ph type="subTitle" idx="1"/>
          </p:nvPr>
        </p:nvSpPr>
        <p:spPr>
          <a:xfrm>
            <a:off x="325206" y="3039575"/>
            <a:ext cx="6179400" cy="1391100"/>
          </a:xfrm>
          <a:prstGeom prst="rect">
            <a:avLst/>
          </a:prstGeom>
        </p:spPr>
        <p:txBody>
          <a:bodyPr spcFirstLastPara="1" wrap="square" lIns="121875" tIns="121875" rIns="121875" bIns="121875" anchor="t" anchorCtr="0"/>
          <a:lstStyle>
            <a:lvl1pPr lvl="0" rtl="0">
              <a:spcBef>
                <a:spcPts val="0"/>
              </a:spcBef>
              <a:spcAft>
                <a:spcPts val="0"/>
              </a:spcAft>
              <a:buNone/>
              <a:defRPr sz="3600">
                <a:solidFill>
                  <a:srgbClr val="FFFFFF"/>
                </a:solidFill>
              </a:defRPr>
            </a:lvl1pPr>
            <a:lvl2pPr lvl="1" rtl="0">
              <a:spcBef>
                <a:spcPts val="1000"/>
              </a:spcBef>
              <a:spcAft>
                <a:spcPts val="0"/>
              </a:spcAft>
              <a:buNone/>
              <a:defRPr/>
            </a:lvl2pPr>
            <a:lvl3pPr lvl="2" rtl="0">
              <a:spcBef>
                <a:spcPts val="1000"/>
              </a:spcBef>
              <a:spcAft>
                <a:spcPts val="0"/>
              </a:spcAft>
              <a:buNone/>
              <a:defRPr/>
            </a:lvl3pPr>
            <a:lvl4pPr lvl="3" rtl="0">
              <a:spcBef>
                <a:spcPts val="1000"/>
              </a:spcBef>
              <a:spcAft>
                <a:spcPts val="0"/>
              </a:spcAft>
              <a:buNone/>
              <a:defRPr/>
            </a:lvl4pPr>
            <a:lvl5pPr lvl="4" rtl="0">
              <a:spcBef>
                <a:spcPts val="1000"/>
              </a:spcBef>
              <a:spcAft>
                <a:spcPts val="0"/>
              </a:spcAft>
              <a:buNone/>
              <a:defRPr/>
            </a:lvl5pPr>
            <a:lvl6pPr lvl="5" rtl="0">
              <a:spcBef>
                <a:spcPts val="1000"/>
              </a:spcBef>
              <a:spcAft>
                <a:spcPts val="0"/>
              </a:spcAft>
              <a:buNone/>
              <a:defRPr/>
            </a:lvl6pPr>
            <a:lvl7pPr lvl="6" rtl="0">
              <a:spcBef>
                <a:spcPts val="1000"/>
              </a:spcBef>
              <a:spcAft>
                <a:spcPts val="0"/>
              </a:spcAft>
              <a:buNone/>
              <a:defRPr/>
            </a:lvl7pPr>
            <a:lvl8pPr lvl="7" rtl="0">
              <a:spcBef>
                <a:spcPts val="1000"/>
              </a:spcBef>
              <a:spcAft>
                <a:spcPts val="0"/>
              </a:spcAft>
              <a:buNone/>
              <a:defRPr/>
            </a:lvl8pPr>
            <a:lvl9pPr lvl="8" rtl="0">
              <a:spcBef>
                <a:spcPts val="1000"/>
              </a:spcBef>
              <a:spcAft>
                <a:spcPts val="1000"/>
              </a:spcAft>
              <a:buNone/>
              <a:defRPr/>
            </a:lvl9pPr>
          </a:lstStyle>
          <a:p>
            <a:endParaRPr/>
          </a:p>
        </p:txBody>
      </p:sp>
    </p:spTree>
    <p:extLst>
      <p:ext uri="{BB962C8B-B14F-4D97-AF65-F5344CB8AC3E}">
        <p14:creationId xmlns:p14="http://schemas.microsoft.com/office/powerpoint/2010/main" val="1538128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 Teal">
  <p:cSld name="Section Header - Teal">
    <p:spTree>
      <p:nvGrpSpPr>
        <p:cNvPr id="1" name="Shape 43"/>
        <p:cNvGrpSpPr/>
        <p:nvPr/>
      </p:nvGrpSpPr>
      <p:grpSpPr>
        <a:xfrm>
          <a:off x="0" y="0"/>
          <a:ext cx="0" cy="0"/>
          <a:chOff x="0" y="0"/>
          <a:chExt cx="0" cy="0"/>
        </a:xfrm>
      </p:grpSpPr>
      <p:sp>
        <p:nvSpPr>
          <p:cNvPr id="44" name="Google Shape;44;p8"/>
          <p:cNvSpPr/>
          <p:nvPr/>
        </p:nvSpPr>
        <p:spPr>
          <a:xfrm>
            <a:off x="0" y="0"/>
            <a:ext cx="12195000" cy="6858000"/>
          </a:xfrm>
          <a:prstGeom prst="rect">
            <a:avLst/>
          </a:prstGeom>
          <a:solidFill>
            <a:srgbClr val="6BCAB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pic>
        <p:nvPicPr>
          <p:cNvPr id="45" name="Google Shape;45;p8"/>
          <p:cNvPicPr preferRelativeResize="0"/>
          <p:nvPr/>
        </p:nvPicPr>
        <p:blipFill rotWithShape="1">
          <a:blip r:embed="rId2">
            <a:alphaModFix/>
          </a:blip>
          <a:srcRect l="48" t="-1082" r="2113" b="20902"/>
          <a:stretch/>
        </p:blipFill>
        <p:spPr>
          <a:xfrm>
            <a:off x="7308482" y="178119"/>
            <a:ext cx="4886568" cy="6679881"/>
          </a:xfrm>
          <a:prstGeom prst="rect">
            <a:avLst/>
          </a:prstGeom>
          <a:noFill/>
          <a:ln>
            <a:noFill/>
          </a:ln>
        </p:spPr>
      </p:pic>
      <p:sp>
        <p:nvSpPr>
          <p:cNvPr id="46" name="Google Shape;46;p8"/>
          <p:cNvSpPr txBox="1"/>
          <p:nvPr/>
        </p:nvSpPr>
        <p:spPr>
          <a:xfrm>
            <a:off x="368271" y="6339474"/>
            <a:ext cx="1463700" cy="51840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rgbClr val="FFFFFF"/>
              </a:buClr>
              <a:buSzPts val="1400"/>
              <a:buFont typeface="Montserrat Light"/>
              <a:buNone/>
            </a:pPr>
            <a:r>
              <a:rPr lang="en-US" sz="1400" b="0" i="1" u="none" strike="noStrike" cap="none">
                <a:solidFill>
                  <a:srgbClr val="FFFFFF"/>
                </a:solidFill>
                <a:latin typeface="Montserrat Light"/>
                <a:ea typeface="Montserrat Light"/>
                <a:cs typeface="Montserrat Light"/>
                <a:sym typeface="Montserrat Light"/>
              </a:rPr>
              <a:t>Confidential</a:t>
            </a:r>
            <a:endParaRPr sz="1400" b="0" i="1" u="none" strike="noStrike" cap="none">
              <a:solidFill>
                <a:srgbClr val="FFFFFF"/>
              </a:solidFill>
              <a:latin typeface="Montserrat Light"/>
              <a:ea typeface="Montserrat Light"/>
              <a:cs typeface="Montserrat Light"/>
              <a:sym typeface="Montserrat Light"/>
            </a:endParaRPr>
          </a:p>
        </p:txBody>
      </p:sp>
      <p:sp>
        <p:nvSpPr>
          <p:cNvPr id="47" name="Google Shape;47;p8"/>
          <p:cNvSpPr txBox="1">
            <a:spLocks noGrp="1"/>
          </p:cNvSpPr>
          <p:nvPr>
            <p:ph type="title"/>
          </p:nvPr>
        </p:nvSpPr>
        <p:spPr>
          <a:xfrm>
            <a:off x="324856" y="1261625"/>
            <a:ext cx="6179400" cy="1717500"/>
          </a:xfrm>
          <a:prstGeom prst="rect">
            <a:avLst/>
          </a:prstGeom>
        </p:spPr>
        <p:txBody>
          <a:bodyPr spcFirstLastPara="1" wrap="square" lIns="121875" tIns="121875" rIns="121875" bIns="121875" anchor="t" anchorCtr="0"/>
          <a:lstStyle>
            <a:lvl1pPr lvl="0" rtl="0">
              <a:spcBef>
                <a:spcPts val="0"/>
              </a:spcBef>
              <a:spcAft>
                <a:spcPts val="0"/>
              </a:spcAft>
              <a:buNone/>
              <a:defRPr sz="4800">
                <a:solidFill>
                  <a:srgbClr val="FFFFFF"/>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48" name="Google Shape;48;p8"/>
          <p:cNvSpPr txBox="1">
            <a:spLocks noGrp="1"/>
          </p:cNvSpPr>
          <p:nvPr>
            <p:ph type="subTitle" idx="1"/>
          </p:nvPr>
        </p:nvSpPr>
        <p:spPr>
          <a:xfrm>
            <a:off x="325206" y="3039575"/>
            <a:ext cx="6179400" cy="1391100"/>
          </a:xfrm>
          <a:prstGeom prst="rect">
            <a:avLst/>
          </a:prstGeom>
        </p:spPr>
        <p:txBody>
          <a:bodyPr spcFirstLastPara="1" wrap="square" lIns="121875" tIns="121875" rIns="121875" bIns="121875" anchor="t" anchorCtr="0"/>
          <a:lstStyle>
            <a:lvl1pPr lvl="0" rtl="0">
              <a:spcBef>
                <a:spcPts val="0"/>
              </a:spcBef>
              <a:spcAft>
                <a:spcPts val="0"/>
              </a:spcAft>
              <a:buNone/>
              <a:defRPr sz="3600">
                <a:solidFill>
                  <a:srgbClr val="FFFFFF"/>
                </a:solidFill>
              </a:defRPr>
            </a:lvl1pPr>
            <a:lvl2pPr lvl="1" rtl="0">
              <a:spcBef>
                <a:spcPts val="1000"/>
              </a:spcBef>
              <a:spcAft>
                <a:spcPts val="0"/>
              </a:spcAft>
              <a:buNone/>
              <a:defRPr/>
            </a:lvl2pPr>
            <a:lvl3pPr lvl="2" rtl="0">
              <a:spcBef>
                <a:spcPts val="1000"/>
              </a:spcBef>
              <a:spcAft>
                <a:spcPts val="0"/>
              </a:spcAft>
              <a:buNone/>
              <a:defRPr/>
            </a:lvl3pPr>
            <a:lvl4pPr lvl="3" rtl="0">
              <a:spcBef>
                <a:spcPts val="1000"/>
              </a:spcBef>
              <a:spcAft>
                <a:spcPts val="0"/>
              </a:spcAft>
              <a:buNone/>
              <a:defRPr/>
            </a:lvl4pPr>
            <a:lvl5pPr lvl="4" rtl="0">
              <a:spcBef>
                <a:spcPts val="1000"/>
              </a:spcBef>
              <a:spcAft>
                <a:spcPts val="0"/>
              </a:spcAft>
              <a:buNone/>
              <a:defRPr/>
            </a:lvl5pPr>
            <a:lvl6pPr lvl="5" rtl="0">
              <a:spcBef>
                <a:spcPts val="1000"/>
              </a:spcBef>
              <a:spcAft>
                <a:spcPts val="0"/>
              </a:spcAft>
              <a:buNone/>
              <a:defRPr/>
            </a:lvl6pPr>
            <a:lvl7pPr lvl="6" rtl="0">
              <a:spcBef>
                <a:spcPts val="1000"/>
              </a:spcBef>
              <a:spcAft>
                <a:spcPts val="0"/>
              </a:spcAft>
              <a:buNone/>
              <a:defRPr/>
            </a:lvl7pPr>
            <a:lvl8pPr lvl="7" rtl="0">
              <a:spcBef>
                <a:spcPts val="1000"/>
              </a:spcBef>
              <a:spcAft>
                <a:spcPts val="0"/>
              </a:spcAft>
              <a:buNone/>
              <a:defRPr/>
            </a:lvl8pPr>
            <a:lvl9pPr lvl="8" rtl="0">
              <a:spcBef>
                <a:spcPts val="1000"/>
              </a:spcBef>
              <a:spcAft>
                <a:spcPts val="1000"/>
              </a:spcAft>
              <a:buNone/>
              <a:defRPr/>
            </a:lvl9pPr>
          </a:lstStyle>
          <a:p>
            <a:endParaRPr/>
          </a:p>
        </p:txBody>
      </p:sp>
    </p:spTree>
    <p:extLst>
      <p:ext uri="{BB962C8B-B14F-4D97-AF65-F5344CB8AC3E}">
        <p14:creationId xmlns:p14="http://schemas.microsoft.com/office/powerpoint/2010/main" val="1717966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 Blue">
  <p:cSld name="Section Header - Blue">
    <p:spTree>
      <p:nvGrpSpPr>
        <p:cNvPr id="1" name="Shape 49"/>
        <p:cNvGrpSpPr/>
        <p:nvPr/>
      </p:nvGrpSpPr>
      <p:grpSpPr>
        <a:xfrm>
          <a:off x="0" y="0"/>
          <a:ext cx="0" cy="0"/>
          <a:chOff x="0" y="0"/>
          <a:chExt cx="0" cy="0"/>
        </a:xfrm>
      </p:grpSpPr>
      <p:sp>
        <p:nvSpPr>
          <p:cNvPr id="50" name="Google Shape;50;p9"/>
          <p:cNvSpPr/>
          <p:nvPr/>
        </p:nvSpPr>
        <p:spPr>
          <a:xfrm>
            <a:off x="0" y="0"/>
            <a:ext cx="12195000" cy="6858000"/>
          </a:xfrm>
          <a:prstGeom prst="rect">
            <a:avLst/>
          </a:prstGeom>
          <a:solidFill>
            <a:srgbClr val="00B5E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pic>
        <p:nvPicPr>
          <p:cNvPr id="51" name="Google Shape;51;p9"/>
          <p:cNvPicPr preferRelativeResize="0"/>
          <p:nvPr/>
        </p:nvPicPr>
        <p:blipFill rotWithShape="1">
          <a:blip r:embed="rId2">
            <a:alphaModFix/>
          </a:blip>
          <a:srcRect l="48" t="-1082" r="2113" b="20902"/>
          <a:stretch/>
        </p:blipFill>
        <p:spPr>
          <a:xfrm>
            <a:off x="7308482" y="178119"/>
            <a:ext cx="4886568" cy="6679881"/>
          </a:xfrm>
          <a:prstGeom prst="rect">
            <a:avLst/>
          </a:prstGeom>
          <a:noFill/>
          <a:ln>
            <a:noFill/>
          </a:ln>
        </p:spPr>
      </p:pic>
      <p:sp>
        <p:nvSpPr>
          <p:cNvPr id="52" name="Google Shape;52;p9"/>
          <p:cNvSpPr txBox="1"/>
          <p:nvPr/>
        </p:nvSpPr>
        <p:spPr>
          <a:xfrm>
            <a:off x="368271" y="6339474"/>
            <a:ext cx="1463700" cy="51840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rgbClr val="FFFFFF"/>
              </a:buClr>
              <a:buSzPts val="1400"/>
              <a:buFont typeface="Montserrat Light"/>
              <a:buNone/>
            </a:pPr>
            <a:r>
              <a:rPr lang="en-US" sz="1400" b="0" i="1" u="none" strike="noStrike" cap="none">
                <a:solidFill>
                  <a:srgbClr val="FFFFFF"/>
                </a:solidFill>
                <a:latin typeface="Montserrat Light"/>
                <a:ea typeface="Montserrat Light"/>
                <a:cs typeface="Montserrat Light"/>
                <a:sym typeface="Montserrat Light"/>
              </a:rPr>
              <a:t>Confidential</a:t>
            </a:r>
            <a:endParaRPr sz="1400" b="0" i="1" u="none" strike="noStrike" cap="none">
              <a:solidFill>
                <a:srgbClr val="FFFFFF"/>
              </a:solidFill>
              <a:latin typeface="Montserrat Light"/>
              <a:ea typeface="Montserrat Light"/>
              <a:cs typeface="Montserrat Light"/>
              <a:sym typeface="Montserrat Light"/>
            </a:endParaRPr>
          </a:p>
        </p:txBody>
      </p:sp>
      <p:sp>
        <p:nvSpPr>
          <p:cNvPr id="53" name="Google Shape;53;p9"/>
          <p:cNvSpPr txBox="1">
            <a:spLocks noGrp="1"/>
          </p:cNvSpPr>
          <p:nvPr>
            <p:ph type="title"/>
          </p:nvPr>
        </p:nvSpPr>
        <p:spPr>
          <a:xfrm>
            <a:off x="324856" y="1261625"/>
            <a:ext cx="6179400" cy="1717500"/>
          </a:xfrm>
          <a:prstGeom prst="rect">
            <a:avLst/>
          </a:prstGeom>
        </p:spPr>
        <p:txBody>
          <a:bodyPr spcFirstLastPara="1" wrap="square" lIns="121875" tIns="121875" rIns="121875" bIns="121875" anchor="t" anchorCtr="0"/>
          <a:lstStyle>
            <a:lvl1pPr lvl="0" rtl="0">
              <a:spcBef>
                <a:spcPts val="0"/>
              </a:spcBef>
              <a:spcAft>
                <a:spcPts val="0"/>
              </a:spcAft>
              <a:buNone/>
              <a:defRPr sz="4800">
                <a:solidFill>
                  <a:srgbClr val="FFFFFF"/>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54" name="Google Shape;54;p9"/>
          <p:cNvSpPr txBox="1">
            <a:spLocks noGrp="1"/>
          </p:cNvSpPr>
          <p:nvPr>
            <p:ph type="subTitle" idx="1"/>
          </p:nvPr>
        </p:nvSpPr>
        <p:spPr>
          <a:xfrm>
            <a:off x="325206" y="3039575"/>
            <a:ext cx="6179400" cy="1391100"/>
          </a:xfrm>
          <a:prstGeom prst="rect">
            <a:avLst/>
          </a:prstGeom>
        </p:spPr>
        <p:txBody>
          <a:bodyPr spcFirstLastPara="1" wrap="square" lIns="121875" tIns="121875" rIns="121875" bIns="121875" anchor="t" anchorCtr="0"/>
          <a:lstStyle>
            <a:lvl1pPr lvl="0" rtl="0">
              <a:spcBef>
                <a:spcPts val="0"/>
              </a:spcBef>
              <a:spcAft>
                <a:spcPts val="0"/>
              </a:spcAft>
              <a:buNone/>
              <a:defRPr sz="3600">
                <a:solidFill>
                  <a:srgbClr val="FFFFFF"/>
                </a:solidFill>
              </a:defRPr>
            </a:lvl1pPr>
            <a:lvl2pPr lvl="1" rtl="0">
              <a:spcBef>
                <a:spcPts val="1000"/>
              </a:spcBef>
              <a:spcAft>
                <a:spcPts val="0"/>
              </a:spcAft>
              <a:buNone/>
              <a:defRPr/>
            </a:lvl2pPr>
            <a:lvl3pPr lvl="2" rtl="0">
              <a:spcBef>
                <a:spcPts val="1000"/>
              </a:spcBef>
              <a:spcAft>
                <a:spcPts val="0"/>
              </a:spcAft>
              <a:buNone/>
              <a:defRPr/>
            </a:lvl3pPr>
            <a:lvl4pPr lvl="3" rtl="0">
              <a:spcBef>
                <a:spcPts val="1000"/>
              </a:spcBef>
              <a:spcAft>
                <a:spcPts val="0"/>
              </a:spcAft>
              <a:buNone/>
              <a:defRPr/>
            </a:lvl4pPr>
            <a:lvl5pPr lvl="4" rtl="0">
              <a:spcBef>
                <a:spcPts val="1000"/>
              </a:spcBef>
              <a:spcAft>
                <a:spcPts val="0"/>
              </a:spcAft>
              <a:buNone/>
              <a:defRPr/>
            </a:lvl5pPr>
            <a:lvl6pPr lvl="5" rtl="0">
              <a:spcBef>
                <a:spcPts val="1000"/>
              </a:spcBef>
              <a:spcAft>
                <a:spcPts val="0"/>
              </a:spcAft>
              <a:buNone/>
              <a:defRPr/>
            </a:lvl6pPr>
            <a:lvl7pPr lvl="6" rtl="0">
              <a:spcBef>
                <a:spcPts val="1000"/>
              </a:spcBef>
              <a:spcAft>
                <a:spcPts val="0"/>
              </a:spcAft>
              <a:buNone/>
              <a:defRPr/>
            </a:lvl7pPr>
            <a:lvl8pPr lvl="7" rtl="0">
              <a:spcBef>
                <a:spcPts val="1000"/>
              </a:spcBef>
              <a:spcAft>
                <a:spcPts val="0"/>
              </a:spcAft>
              <a:buNone/>
              <a:defRPr/>
            </a:lvl8pPr>
            <a:lvl9pPr lvl="8" rtl="0">
              <a:spcBef>
                <a:spcPts val="1000"/>
              </a:spcBef>
              <a:spcAft>
                <a:spcPts val="1000"/>
              </a:spcAft>
              <a:buNone/>
              <a:defRPr/>
            </a:lvl9pPr>
          </a:lstStyle>
          <a:p>
            <a:endParaRPr/>
          </a:p>
        </p:txBody>
      </p:sp>
    </p:spTree>
    <p:extLst>
      <p:ext uri="{BB962C8B-B14F-4D97-AF65-F5344CB8AC3E}">
        <p14:creationId xmlns:p14="http://schemas.microsoft.com/office/powerpoint/2010/main" val="1935677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 Green">
  <p:cSld name="Section Header - Green">
    <p:spTree>
      <p:nvGrpSpPr>
        <p:cNvPr id="1" name="Shape 55"/>
        <p:cNvGrpSpPr/>
        <p:nvPr/>
      </p:nvGrpSpPr>
      <p:grpSpPr>
        <a:xfrm>
          <a:off x="0" y="0"/>
          <a:ext cx="0" cy="0"/>
          <a:chOff x="0" y="0"/>
          <a:chExt cx="0" cy="0"/>
        </a:xfrm>
      </p:grpSpPr>
      <p:sp>
        <p:nvSpPr>
          <p:cNvPr id="56" name="Google Shape;56;p10"/>
          <p:cNvSpPr/>
          <p:nvPr/>
        </p:nvSpPr>
        <p:spPr>
          <a:xfrm>
            <a:off x="0" y="0"/>
            <a:ext cx="12195000" cy="6858000"/>
          </a:xfrm>
          <a:prstGeom prst="rect">
            <a:avLst/>
          </a:prstGeom>
          <a:solidFill>
            <a:srgbClr val="43B02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pic>
        <p:nvPicPr>
          <p:cNvPr id="57" name="Google Shape;57;p10"/>
          <p:cNvPicPr preferRelativeResize="0"/>
          <p:nvPr/>
        </p:nvPicPr>
        <p:blipFill rotWithShape="1">
          <a:blip r:embed="rId2">
            <a:alphaModFix/>
          </a:blip>
          <a:srcRect l="48" t="-1082" r="2113" b="20902"/>
          <a:stretch/>
        </p:blipFill>
        <p:spPr>
          <a:xfrm>
            <a:off x="7308482" y="178119"/>
            <a:ext cx="4886568" cy="6679881"/>
          </a:xfrm>
          <a:prstGeom prst="rect">
            <a:avLst/>
          </a:prstGeom>
          <a:noFill/>
          <a:ln>
            <a:noFill/>
          </a:ln>
        </p:spPr>
      </p:pic>
      <p:sp>
        <p:nvSpPr>
          <p:cNvPr id="58" name="Google Shape;58;p10"/>
          <p:cNvSpPr txBox="1"/>
          <p:nvPr/>
        </p:nvSpPr>
        <p:spPr>
          <a:xfrm>
            <a:off x="368271" y="6339474"/>
            <a:ext cx="1463700" cy="518400"/>
          </a:xfrm>
          <a:prstGeom prst="rect">
            <a:avLst/>
          </a:prstGeom>
          <a:noFill/>
          <a:ln>
            <a:noFill/>
          </a:ln>
        </p:spPr>
        <p:txBody>
          <a:bodyPr spcFirstLastPara="1" wrap="square" lIns="0" tIns="0" rIns="0" bIns="0" anchor="t" anchorCtr="0">
            <a:noAutofit/>
          </a:bodyPr>
          <a:lstStyle/>
          <a:p>
            <a:pPr marL="0" marR="0" lvl="0" indent="0" algn="l" rtl="0">
              <a:lnSpc>
                <a:spcPct val="90000"/>
              </a:lnSpc>
              <a:spcBef>
                <a:spcPts val="0"/>
              </a:spcBef>
              <a:spcAft>
                <a:spcPts val="0"/>
              </a:spcAft>
              <a:buClr>
                <a:srgbClr val="FFFFFF"/>
              </a:buClr>
              <a:buSzPts val="1400"/>
              <a:buFont typeface="Montserrat Light"/>
              <a:buNone/>
            </a:pPr>
            <a:r>
              <a:rPr lang="en-US" sz="1400" b="0" i="1" u="none" strike="noStrike" cap="none">
                <a:solidFill>
                  <a:srgbClr val="FFFFFF"/>
                </a:solidFill>
                <a:latin typeface="Montserrat Light"/>
                <a:ea typeface="Montserrat Light"/>
                <a:cs typeface="Montserrat Light"/>
                <a:sym typeface="Montserrat Light"/>
              </a:rPr>
              <a:t>Confidential</a:t>
            </a:r>
            <a:endParaRPr sz="1400" b="0" i="1" u="none" strike="noStrike" cap="none">
              <a:solidFill>
                <a:srgbClr val="FFFFFF"/>
              </a:solidFill>
              <a:latin typeface="Montserrat Light"/>
              <a:ea typeface="Montserrat Light"/>
              <a:cs typeface="Montserrat Light"/>
              <a:sym typeface="Montserrat Light"/>
            </a:endParaRPr>
          </a:p>
        </p:txBody>
      </p:sp>
      <p:sp>
        <p:nvSpPr>
          <p:cNvPr id="59" name="Google Shape;59;p10"/>
          <p:cNvSpPr txBox="1">
            <a:spLocks noGrp="1"/>
          </p:cNvSpPr>
          <p:nvPr>
            <p:ph type="title"/>
          </p:nvPr>
        </p:nvSpPr>
        <p:spPr>
          <a:xfrm>
            <a:off x="324856" y="1261625"/>
            <a:ext cx="6179400" cy="1717500"/>
          </a:xfrm>
          <a:prstGeom prst="rect">
            <a:avLst/>
          </a:prstGeom>
        </p:spPr>
        <p:txBody>
          <a:bodyPr spcFirstLastPara="1" wrap="square" lIns="121875" tIns="121875" rIns="121875" bIns="121875" anchor="t" anchorCtr="0"/>
          <a:lstStyle>
            <a:lvl1pPr lvl="0" rtl="0">
              <a:spcBef>
                <a:spcPts val="0"/>
              </a:spcBef>
              <a:spcAft>
                <a:spcPts val="0"/>
              </a:spcAft>
              <a:buNone/>
              <a:defRPr sz="4800">
                <a:solidFill>
                  <a:srgbClr val="FFFFFF"/>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60" name="Google Shape;60;p10"/>
          <p:cNvSpPr txBox="1">
            <a:spLocks noGrp="1"/>
          </p:cNvSpPr>
          <p:nvPr>
            <p:ph type="subTitle" idx="1"/>
          </p:nvPr>
        </p:nvSpPr>
        <p:spPr>
          <a:xfrm>
            <a:off x="325206" y="3039575"/>
            <a:ext cx="6179400" cy="1391100"/>
          </a:xfrm>
          <a:prstGeom prst="rect">
            <a:avLst/>
          </a:prstGeom>
        </p:spPr>
        <p:txBody>
          <a:bodyPr spcFirstLastPara="1" wrap="square" lIns="121875" tIns="121875" rIns="121875" bIns="121875" anchor="t" anchorCtr="0"/>
          <a:lstStyle>
            <a:lvl1pPr lvl="0" rtl="0">
              <a:spcBef>
                <a:spcPts val="0"/>
              </a:spcBef>
              <a:spcAft>
                <a:spcPts val="0"/>
              </a:spcAft>
              <a:buNone/>
              <a:defRPr sz="3600">
                <a:solidFill>
                  <a:srgbClr val="FFFFFF"/>
                </a:solidFill>
              </a:defRPr>
            </a:lvl1pPr>
            <a:lvl2pPr lvl="1" rtl="0">
              <a:spcBef>
                <a:spcPts val="1000"/>
              </a:spcBef>
              <a:spcAft>
                <a:spcPts val="0"/>
              </a:spcAft>
              <a:buNone/>
              <a:defRPr/>
            </a:lvl2pPr>
            <a:lvl3pPr lvl="2" rtl="0">
              <a:spcBef>
                <a:spcPts val="1000"/>
              </a:spcBef>
              <a:spcAft>
                <a:spcPts val="0"/>
              </a:spcAft>
              <a:buNone/>
              <a:defRPr/>
            </a:lvl3pPr>
            <a:lvl4pPr lvl="3" rtl="0">
              <a:spcBef>
                <a:spcPts val="1000"/>
              </a:spcBef>
              <a:spcAft>
                <a:spcPts val="0"/>
              </a:spcAft>
              <a:buNone/>
              <a:defRPr/>
            </a:lvl4pPr>
            <a:lvl5pPr lvl="4" rtl="0">
              <a:spcBef>
                <a:spcPts val="1000"/>
              </a:spcBef>
              <a:spcAft>
                <a:spcPts val="0"/>
              </a:spcAft>
              <a:buNone/>
              <a:defRPr/>
            </a:lvl5pPr>
            <a:lvl6pPr lvl="5" rtl="0">
              <a:spcBef>
                <a:spcPts val="1000"/>
              </a:spcBef>
              <a:spcAft>
                <a:spcPts val="0"/>
              </a:spcAft>
              <a:buNone/>
              <a:defRPr/>
            </a:lvl6pPr>
            <a:lvl7pPr lvl="6" rtl="0">
              <a:spcBef>
                <a:spcPts val="1000"/>
              </a:spcBef>
              <a:spcAft>
                <a:spcPts val="0"/>
              </a:spcAft>
              <a:buNone/>
              <a:defRPr/>
            </a:lvl7pPr>
            <a:lvl8pPr lvl="7" rtl="0">
              <a:spcBef>
                <a:spcPts val="1000"/>
              </a:spcBef>
              <a:spcAft>
                <a:spcPts val="0"/>
              </a:spcAft>
              <a:buNone/>
              <a:defRPr/>
            </a:lvl8pPr>
            <a:lvl9pPr lvl="8" rtl="0">
              <a:spcBef>
                <a:spcPts val="1000"/>
              </a:spcBef>
              <a:spcAft>
                <a:spcPts val="1000"/>
              </a:spcAft>
              <a:buNone/>
              <a:defRPr/>
            </a:lvl9pPr>
          </a:lstStyle>
          <a:p>
            <a:endParaRPr/>
          </a:p>
        </p:txBody>
      </p:sp>
    </p:spTree>
    <p:extLst>
      <p:ext uri="{BB962C8B-B14F-4D97-AF65-F5344CB8AC3E}">
        <p14:creationId xmlns:p14="http://schemas.microsoft.com/office/powerpoint/2010/main" val="2512983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losing Slide">
  <p:cSld name="Closing Slide">
    <p:spTree>
      <p:nvGrpSpPr>
        <p:cNvPr id="1" name="Shape 63"/>
        <p:cNvGrpSpPr/>
        <p:nvPr/>
      </p:nvGrpSpPr>
      <p:grpSpPr>
        <a:xfrm>
          <a:off x="0" y="0"/>
          <a:ext cx="0" cy="0"/>
          <a:chOff x="0" y="0"/>
          <a:chExt cx="0" cy="0"/>
        </a:xfrm>
      </p:grpSpPr>
      <p:sp>
        <p:nvSpPr>
          <p:cNvPr id="64" name="Google Shape;64;p12"/>
          <p:cNvSpPr/>
          <p:nvPr/>
        </p:nvSpPr>
        <p:spPr>
          <a:xfrm>
            <a:off x="-250" y="50"/>
            <a:ext cx="12195000" cy="6858000"/>
          </a:xfrm>
          <a:prstGeom prst="rect">
            <a:avLst/>
          </a:prstGeom>
          <a:solidFill>
            <a:srgbClr val="0086B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65" name="Google Shape;65;p12"/>
          <p:cNvSpPr txBox="1"/>
          <p:nvPr/>
        </p:nvSpPr>
        <p:spPr>
          <a:xfrm>
            <a:off x="9102677" y="5097025"/>
            <a:ext cx="2527800" cy="1239300"/>
          </a:xfrm>
          <a:prstGeom prst="rect">
            <a:avLst/>
          </a:prstGeom>
          <a:noFill/>
          <a:ln>
            <a:noFill/>
          </a:ln>
        </p:spPr>
        <p:txBody>
          <a:bodyPr spcFirstLastPara="1" wrap="square" lIns="91425" tIns="91425" rIns="91425" bIns="91425" anchor="b" anchorCtr="0">
            <a:noAutofit/>
          </a:bodyPr>
          <a:lstStyle/>
          <a:p>
            <a:pPr marL="0" lvl="0" indent="0" algn="r" rtl="0">
              <a:spcBef>
                <a:spcPts val="0"/>
              </a:spcBef>
              <a:spcAft>
                <a:spcPts val="0"/>
              </a:spcAft>
              <a:buNone/>
            </a:pPr>
            <a:r>
              <a:rPr lang="en-US" sz="1800">
                <a:solidFill>
                  <a:srgbClr val="FFFFFF"/>
                </a:solidFill>
                <a:latin typeface="Montserrat Medium"/>
                <a:ea typeface="Montserrat Medium"/>
                <a:cs typeface="Montserrat Medium"/>
                <a:sym typeface="Montserrat Medium"/>
              </a:rPr>
              <a:t>finos.org</a:t>
            </a:r>
            <a:endParaRPr sz="1800">
              <a:solidFill>
                <a:srgbClr val="FFFFFF"/>
              </a:solidFill>
              <a:latin typeface="Montserrat Medium"/>
              <a:ea typeface="Montserrat Medium"/>
              <a:cs typeface="Montserrat Medium"/>
              <a:sym typeface="Montserrat Medium"/>
            </a:endParaRPr>
          </a:p>
        </p:txBody>
      </p:sp>
      <p:sp>
        <p:nvSpPr>
          <p:cNvPr id="66" name="Google Shape;66;p12"/>
          <p:cNvSpPr txBox="1">
            <a:spLocks noGrp="1"/>
          </p:cNvSpPr>
          <p:nvPr>
            <p:ph type="title"/>
          </p:nvPr>
        </p:nvSpPr>
        <p:spPr>
          <a:xfrm>
            <a:off x="457314" y="4686025"/>
            <a:ext cx="4324200" cy="1710000"/>
          </a:xfrm>
          <a:prstGeom prst="rect">
            <a:avLst/>
          </a:prstGeom>
        </p:spPr>
        <p:txBody>
          <a:bodyPr spcFirstLastPara="1" wrap="square" lIns="121875" tIns="121875" rIns="121875" bIns="121875" anchor="b" anchorCtr="0"/>
          <a:lstStyle>
            <a:lvl1pPr lvl="0" rtl="0">
              <a:lnSpc>
                <a:spcPct val="112000"/>
              </a:lnSpc>
              <a:spcBef>
                <a:spcPts val="0"/>
              </a:spcBef>
              <a:spcAft>
                <a:spcPts val="0"/>
              </a:spcAft>
              <a:buNone/>
              <a:defRPr sz="1800">
                <a:solidFill>
                  <a:srgbClr val="FFFFFF"/>
                </a:solidFill>
              </a:defRPr>
            </a:lvl1pPr>
            <a:lvl2pPr lvl="1" rtl="0">
              <a:spcBef>
                <a:spcPts val="0"/>
              </a:spcBef>
              <a:spcAft>
                <a:spcPts val="0"/>
              </a:spcAft>
              <a:buNone/>
              <a:defRPr sz="2000">
                <a:solidFill>
                  <a:srgbClr val="FFFFFF"/>
                </a:solidFill>
              </a:defRPr>
            </a:lvl2pPr>
            <a:lvl3pPr lvl="2" rtl="0">
              <a:spcBef>
                <a:spcPts val="0"/>
              </a:spcBef>
              <a:spcAft>
                <a:spcPts val="0"/>
              </a:spcAft>
              <a:buNone/>
              <a:defRPr sz="2000">
                <a:solidFill>
                  <a:srgbClr val="FFFFFF"/>
                </a:solidFill>
              </a:defRPr>
            </a:lvl3pPr>
            <a:lvl4pPr lvl="3" rtl="0">
              <a:spcBef>
                <a:spcPts val="0"/>
              </a:spcBef>
              <a:spcAft>
                <a:spcPts val="0"/>
              </a:spcAft>
              <a:buNone/>
              <a:defRPr sz="2000">
                <a:solidFill>
                  <a:srgbClr val="FFFFFF"/>
                </a:solidFill>
              </a:defRPr>
            </a:lvl4pPr>
            <a:lvl5pPr lvl="4" rtl="0">
              <a:spcBef>
                <a:spcPts val="0"/>
              </a:spcBef>
              <a:spcAft>
                <a:spcPts val="0"/>
              </a:spcAft>
              <a:buNone/>
              <a:defRPr sz="2000">
                <a:solidFill>
                  <a:srgbClr val="FFFFFF"/>
                </a:solidFill>
              </a:defRPr>
            </a:lvl5pPr>
            <a:lvl6pPr lvl="5" rtl="0">
              <a:spcBef>
                <a:spcPts val="0"/>
              </a:spcBef>
              <a:spcAft>
                <a:spcPts val="0"/>
              </a:spcAft>
              <a:buNone/>
              <a:defRPr sz="2000">
                <a:solidFill>
                  <a:srgbClr val="FFFFFF"/>
                </a:solidFill>
              </a:defRPr>
            </a:lvl6pPr>
            <a:lvl7pPr lvl="6" rtl="0">
              <a:spcBef>
                <a:spcPts val="0"/>
              </a:spcBef>
              <a:spcAft>
                <a:spcPts val="0"/>
              </a:spcAft>
              <a:buNone/>
              <a:defRPr sz="2000">
                <a:solidFill>
                  <a:srgbClr val="FFFFFF"/>
                </a:solidFill>
              </a:defRPr>
            </a:lvl7pPr>
            <a:lvl8pPr lvl="7" rtl="0">
              <a:spcBef>
                <a:spcPts val="0"/>
              </a:spcBef>
              <a:spcAft>
                <a:spcPts val="0"/>
              </a:spcAft>
              <a:buNone/>
              <a:defRPr sz="2000">
                <a:solidFill>
                  <a:srgbClr val="FFFFFF"/>
                </a:solidFill>
              </a:defRPr>
            </a:lvl8pPr>
            <a:lvl9pPr lvl="8" rtl="0">
              <a:spcBef>
                <a:spcPts val="0"/>
              </a:spcBef>
              <a:spcAft>
                <a:spcPts val="0"/>
              </a:spcAft>
              <a:buNone/>
              <a:defRPr sz="2000">
                <a:solidFill>
                  <a:srgbClr val="FFFFFF"/>
                </a:solidFill>
              </a:defRPr>
            </a:lvl9pPr>
          </a:lstStyle>
          <a:p>
            <a:endParaRPr/>
          </a:p>
        </p:txBody>
      </p:sp>
      <p:pic>
        <p:nvPicPr>
          <p:cNvPr id="67" name="Google Shape;67;p12"/>
          <p:cNvPicPr preferRelativeResize="0"/>
          <p:nvPr/>
        </p:nvPicPr>
        <p:blipFill>
          <a:blip r:embed="rId2">
            <a:alphaModFix/>
          </a:blip>
          <a:stretch>
            <a:fillRect/>
          </a:stretch>
        </p:blipFill>
        <p:spPr>
          <a:xfrm>
            <a:off x="553188" y="540350"/>
            <a:ext cx="1438225" cy="2087550"/>
          </a:xfrm>
          <a:prstGeom prst="rect">
            <a:avLst/>
          </a:prstGeom>
          <a:noFill/>
          <a:ln>
            <a:noFill/>
          </a:ln>
        </p:spPr>
      </p:pic>
    </p:spTree>
    <p:extLst>
      <p:ext uri="{BB962C8B-B14F-4D97-AF65-F5344CB8AC3E}">
        <p14:creationId xmlns:p14="http://schemas.microsoft.com/office/powerpoint/2010/main" val="2418365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15600" y="308842"/>
            <a:ext cx="11360700" cy="763500"/>
          </a:xfrm>
          <a:prstGeom prst="rect">
            <a:avLst/>
          </a:prstGeom>
          <a:noFill/>
          <a:ln>
            <a:noFill/>
          </a:ln>
        </p:spPr>
        <p:txBody>
          <a:bodyPr spcFirstLastPara="1" wrap="square" lIns="121875" tIns="121875" rIns="121875" bIns="121875" anchor="t" anchorCtr="0"/>
          <a:lstStyle>
            <a:lvl1pPr lvl="0" rtl="0">
              <a:spcBef>
                <a:spcPts val="0"/>
              </a:spcBef>
              <a:spcAft>
                <a:spcPts val="0"/>
              </a:spcAft>
              <a:buClr>
                <a:srgbClr val="0086BF"/>
              </a:buClr>
              <a:buSzPts val="3600"/>
              <a:buFont typeface="Montserrat Light"/>
              <a:buNone/>
              <a:defRPr sz="3600">
                <a:solidFill>
                  <a:srgbClr val="0086BF"/>
                </a:solidFill>
                <a:latin typeface="Montserrat Light"/>
                <a:ea typeface="Montserrat Light"/>
                <a:cs typeface="Montserrat Light"/>
                <a:sym typeface="Montserrat Light"/>
              </a:defRPr>
            </a:lvl1pPr>
            <a:lvl2pPr lvl="1" rtl="0">
              <a:spcBef>
                <a:spcPts val="0"/>
              </a:spcBef>
              <a:spcAft>
                <a:spcPts val="0"/>
              </a:spcAft>
              <a:buClr>
                <a:schemeClr val="dk1"/>
              </a:buClr>
              <a:buSzPts val="3700"/>
              <a:buNone/>
              <a:defRPr sz="3700">
                <a:solidFill>
                  <a:schemeClr val="dk1"/>
                </a:solidFill>
              </a:defRPr>
            </a:lvl2pPr>
            <a:lvl3pPr lvl="2" rtl="0">
              <a:spcBef>
                <a:spcPts val="0"/>
              </a:spcBef>
              <a:spcAft>
                <a:spcPts val="0"/>
              </a:spcAft>
              <a:buClr>
                <a:schemeClr val="dk1"/>
              </a:buClr>
              <a:buSzPts val="3700"/>
              <a:buNone/>
              <a:defRPr sz="3700">
                <a:solidFill>
                  <a:schemeClr val="dk1"/>
                </a:solidFill>
              </a:defRPr>
            </a:lvl3pPr>
            <a:lvl4pPr lvl="3" rtl="0">
              <a:spcBef>
                <a:spcPts val="0"/>
              </a:spcBef>
              <a:spcAft>
                <a:spcPts val="0"/>
              </a:spcAft>
              <a:buClr>
                <a:schemeClr val="dk1"/>
              </a:buClr>
              <a:buSzPts val="3700"/>
              <a:buNone/>
              <a:defRPr sz="3700">
                <a:solidFill>
                  <a:schemeClr val="dk1"/>
                </a:solidFill>
              </a:defRPr>
            </a:lvl4pPr>
            <a:lvl5pPr lvl="4" rtl="0">
              <a:spcBef>
                <a:spcPts val="0"/>
              </a:spcBef>
              <a:spcAft>
                <a:spcPts val="0"/>
              </a:spcAft>
              <a:buClr>
                <a:schemeClr val="dk1"/>
              </a:buClr>
              <a:buSzPts val="3700"/>
              <a:buNone/>
              <a:defRPr sz="3700">
                <a:solidFill>
                  <a:schemeClr val="dk1"/>
                </a:solidFill>
              </a:defRPr>
            </a:lvl5pPr>
            <a:lvl6pPr lvl="5" rtl="0">
              <a:spcBef>
                <a:spcPts val="0"/>
              </a:spcBef>
              <a:spcAft>
                <a:spcPts val="0"/>
              </a:spcAft>
              <a:buClr>
                <a:schemeClr val="dk1"/>
              </a:buClr>
              <a:buSzPts val="3700"/>
              <a:buNone/>
              <a:defRPr sz="3700">
                <a:solidFill>
                  <a:schemeClr val="dk1"/>
                </a:solidFill>
              </a:defRPr>
            </a:lvl6pPr>
            <a:lvl7pPr lvl="6" rtl="0">
              <a:spcBef>
                <a:spcPts val="0"/>
              </a:spcBef>
              <a:spcAft>
                <a:spcPts val="0"/>
              </a:spcAft>
              <a:buClr>
                <a:schemeClr val="dk1"/>
              </a:buClr>
              <a:buSzPts val="3700"/>
              <a:buNone/>
              <a:defRPr sz="3700">
                <a:solidFill>
                  <a:schemeClr val="dk1"/>
                </a:solidFill>
              </a:defRPr>
            </a:lvl7pPr>
            <a:lvl8pPr lvl="7" rtl="0">
              <a:spcBef>
                <a:spcPts val="0"/>
              </a:spcBef>
              <a:spcAft>
                <a:spcPts val="0"/>
              </a:spcAft>
              <a:buClr>
                <a:schemeClr val="dk1"/>
              </a:buClr>
              <a:buSzPts val="3700"/>
              <a:buNone/>
              <a:defRPr sz="3700">
                <a:solidFill>
                  <a:schemeClr val="dk1"/>
                </a:solidFill>
              </a:defRPr>
            </a:lvl8pPr>
            <a:lvl9pPr lvl="8" rtl="0">
              <a:spcBef>
                <a:spcPts val="0"/>
              </a:spcBef>
              <a:spcAft>
                <a:spcPts val="0"/>
              </a:spcAft>
              <a:buClr>
                <a:schemeClr val="dk1"/>
              </a:buClr>
              <a:buSzPts val="3700"/>
              <a:buNone/>
              <a:defRPr sz="3700">
                <a:solidFill>
                  <a:schemeClr val="dk1"/>
                </a:solidFill>
              </a:defRPr>
            </a:lvl9pPr>
          </a:lstStyle>
          <a:p>
            <a:endParaRPr/>
          </a:p>
        </p:txBody>
      </p:sp>
      <p:sp>
        <p:nvSpPr>
          <p:cNvPr id="11" name="Google Shape;11;p1"/>
          <p:cNvSpPr txBox="1">
            <a:spLocks noGrp="1"/>
          </p:cNvSpPr>
          <p:nvPr>
            <p:ph type="body" idx="1"/>
          </p:nvPr>
        </p:nvSpPr>
        <p:spPr>
          <a:xfrm>
            <a:off x="415600" y="1384233"/>
            <a:ext cx="11360700" cy="4555200"/>
          </a:xfrm>
          <a:prstGeom prst="rect">
            <a:avLst/>
          </a:prstGeom>
          <a:noFill/>
          <a:ln>
            <a:noFill/>
          </a:ln>
        </p:spPr>
        <p:txBody>
          <a:bodyPr spcFirstLastPara="1" wrap="square" lIns="121875" tIns="121875" rIns="121875" bIns="121875" anchor="t" anchorCtr="0"/>
          <a:lstStyle>
            <a:lvl1pPr marL="457200" lvl="0" indent="-355600" rtl="0">
              <a:lnSpc>
                <a:spcPct val="112000"/>
              </a:lnSpc>
              <a:spcBef>
                <a:spcPts val="0"/>
              </a:spcBef>
              <a:spcAft>
                <a:spcPts val="0"/>
              </a:spcAft>
              <a:buClr>
                <a:srgbClr val="0086BF"/>
              </a:buClr>
              <a:buSzPts val="2000"/>
              <a:buFont typeface="Montserrat Light"/>
              <a:buChar char="▪"/>
              <a:defRPr sz="2000">
                <a:solidFill>
                  <a:srgbClr val="487A7B"/>
                </a:solidFill>
                <a:latin typeface="Montserrat Light"/>
                <a:ea typeface="Montserrat Light"/>
                <a:cs typeface="Montserrat Light"/>
                <a:sym typeface="Montserrat Light"/>
              </a:defRPr>
            </a:lvl1pPr>
            <a:lvl2pPr marL="914400" lvl="1" indent="-342900" rtl="0">
              <a:lnSpc>
                <a:spcPct val="112000"/>
              </a:lnSpc>
              <a:spcBef>
                <a:spcPts val="1000"/>
              </a:spcBef>
              <a:spcAft>
                <a:spcPts val="0"/>
              </a:spcAft>
              <a:buClr>
                <a:srgbClr val="0086BF"/>
              </a:buClr>
              <a:buSzPts val="1800"/>
              <a:buFont typeface="Montserrat Light"/>
              <a:buChar char="▪"/>
              <a:defRPr sz="1800">
                <a:solidFill>
                  <a:srgbClr val="487A7B"/>
                </a:solidFill>
                <a:latin typeface="Montserrat Light"/>
                <a:ea typeface="Montserrat Light"/>
                <a:cs typeface="Montserrat Light"/>
                <a:sym typeface="Montserrat Light"/>
              </a:defRPr>
            </a:lvl2pPr>
            <a:lvl3pPr marL="1371600" lvl="2" indent="-317500" rtl="0">
              <a:lnSpc>
                <a:spcPct val="112000"/>
              </a:lnSpc>
              <a:spcBef>
                <a:spcPts val="1000"/>
              </a:spcBef>
              <a:spcAft>
                <a:spcPts val="0"/>
              </a:spcAft>
              <a:buClr>
                <a:srgbClr val="6BCABA"/>
              </a:buClr>
              <a:buSzPts val="1400"/>
              <a:buFont typeface="Montserrat Light"/>
              <a:buChar char="▪"/>
              <a:defRPr>
                <a:solidFill>
                  <a:srgbClr val="487A7B"/>
                </a:solidFill>
                <a:latin typeface="Montserrat Light"/>
                <a:ea typeface="Montserrat Light"/>
                <a:cs typeface="Montserrat Light"/>
                <a:sym typeface="Montserrat Light"/>
              </a:defRPr>
            </a:lvl3pPr>
            <a:lvl4pPr marL="1828800" lvl="3" indent="-304800" rtl="0">
              <a:lnSpc>
                <a:spcPct val="112000"/>
              </a:lnSpc>
              <a:spcBef>
                <a:spcPts val="1000"/>
              </a:spcBef>
              <a:spcAft>
                <a:spcPts val="0"/>
              </a:spcAft>
              <a:buClr>
                <a:srgbClr val="6BCABA"/>
              </a:buClr>
              <a:buSzPts val="1200"/>
              <a:buFont typeface="Montserrat Light"/>
              <a:buChar char="▪"/>
              <a:defRPr sz="1200">
                <a:solidFill>
                  <a:srgbClr val="487A7B"/>
                </a:solidFill>
                <a:latin typeface="Montserrat Light"/>
                <a:ea typeface="Montserrat Light"/>
                <a:cs typeface="Montserrat Light"/>
                <a:sym typeface="Montserrat Light"/>
              </a:defRPr>
            </a:lvl4pPr>
            <a:lvl5pPr marL="2286000" lvl="4" indent="-304800" rtl="0">
              <a:lnSpc>
                <a:spcPct val="112000"/>
              </a:lnSpc>
              <a:spcBef>
                <a:spcPts val="1000"/>
              </a:spcBef>
              <a:spcAft>
                <a:spcPts val="0"/>
              </a:spcAft>
              <a:buClr>
                <a:srgbClr val="6BCABA"/>
              </a:buClr>
              <a:buSzPts val="1200"/>
              <a:buFont typeface="Montserrat Light"/>
              <a:buChar char="▪"/>
              <a:defRPr sz="1200">
                <a:solidFill>
                  <a:srgbClr val="487A7B"/>
                </a:solidFill>
                <a:latin typeface="Montserrat Light"/>
                <a:ea typeface="Montserrat Light"/>
                <a:cs typeface="Montserrat Light"/>
                <a:sym typeface="Montserrat Light"/>
              </a:defRPr>
            </a:lvl5pPr>
            <a:lvl6pPr marL="2743200" lvl="5" indent="-304800" rtl="0">
              <a:lnSpc>
                <a:spcPct val="112000"/>
              </a:lnSpc>
              <a:spcBef>
                <a:spcPts val="1000"/>
              </a:spcBef>
              <a:spcAft>
                <a:spcPts val="0"/>
              </a:spcAft>
              <a:buClr>
                <a:srgbClr val="6BCABA"/>
              </a:buClr>
              <a:buSzPts val="1200"/>
              <a:buFont typeface="Montserrat Light"/>
              <a:buChar char="▪"/>
              <a:defRPr sz="1200">
                <a:solidFill>
                  <a:srgbClr val="487A7B"/>
                </a:solidFill>
                <a:latin typeface="Montserrat Light"/>
                <a:ea typeface="Montserrat Light"/>
                <a:cs typeface="Montserrat Light"/>
                <a:sym typeface="Montserrat Light"/>
              </a:defRPr>
            </a:lvl6pPr>
            <a:lvl7pPr marL="3200400" lvl="6" indent="-304800" rtl="0">
              <a:lnSpc>
                <a:spcPct val="112000"/>
              </a:lnSpc>
              <a:spcBef>
                <a:spcPts val="1000"/>
              </a:spcBef>
              <a:spcAft>
                <a:spcPts val="0"/>
              </a:spcAft>
              <a:buClr>
                <a:srgbClr val="6BCABA"/>
              </a:buClr>
              <a:buSzPts val="1200"/>
              <a:buFont typeface="Montserrat Light"/>
              <a:buChar char="▪"/>
              <a:defRPr sz="1200">
                <a:solidFill>
                  <a:srgbClr val="487A7B"/>
                </a:solidFill>
                <a:latin typeface="Montserrat Light"/>
                <a:ea typeface="Montserrat Light"/>
                <a:cs typeface="Montserrat Light"/>
                <a:sym typeface="Montserrat Light"/>
              </a:defRPr>
            </a:lvl7pPr>
            <a:lvl8pPr marL="3657600" lvl="7" indent="-304800" rtl="0">
              <a:lnSpc>
                <a:spcPct val="112000"/>
              </a:lnSpc>
              <a:spcBef>
                <a:spcPts val="1000"/>
              </a:spcBef>
              <a:spcAft>
                <a:spcPts val="0"/>
              </a:spcAft>
              <a:buClr>
                <a:srgbClr val="6BCABA"/>
              </a:buClr>
              <a:buSzPts val="1200"/>
              <a:buFont typeface="Montserrat Light"/>
              <a:buChar char="▪"/>
              <a:defRPr sz="1200">
                <a:solidFill>
                  <a:srgbClr val="487A7B"/>
                </a:solidFill>
                <a:latin typeface="Montserrat Light"/>
                <a:ea typeface="Montserrat Light"/>
                <a:cs typeface="Montserrat Light"/>
                <a:sym typeface="Montserrat Light"/>
              </a:defRPr>
            </a:lvl8pPr>
            <a:lvl9pPr marL="4114800" lvl="8" indent="-304800" rtl="0">
              <a:lnSpc>
                <a:spcPct val="112000"/>
              </a:lnSpc>
              <a:spcBef>
                <a:spcPts val="1000"/>
              </a:spcBef>
              <a:spcAft>
                <a:spcPts val="1000"/>
              </a:spcAft>
              <a:buClr>
                <a:srgbClr val="6BCABA"/>
              </a:buClr>
              <a:buSzPts val="1200"/>
              <a:buFont typeface="Montserrat Light"/>
              <a:buChar char="▪"/>
              <a:defRPr sz="1200">
                <a:solidFill>
                  <a:srgbClr val="487A7B"/>
                </a:solidFill>
                <a:latin typeface="Montserrat Light"/>
                <a:ea typeface="Montserrat Light"/>
                <a:cs typeface="Montserrat Light"/>
                <a:sym typeface="Montserrat Light"/>
              </a:defRPr>
            </a:lvl9pPr>
          </a:lstStyle>
          <a:p>
            <a:endParaRPr/>
          </a:p>
        </p:txBody>
      </p:sp>
      <p:sp>
        <p:nvSpPr>
          <p:cNvPr id="12" name="Google Shape;12;p1"/>
          <p:cNvSpPr txBox="1"/>
          <p:nvPr/>
        </p:nvSpPr>
        <p:spPr>
          <a:xfrm>
            <a:off x="7632635" y="6492632"/>
            <a:ext cx="4115700" cy="3651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000">
                <a:solidFill>
                  <a:srgbClr val="888888"/>
                </a:solidFill>
                <a:latin typeface="Montserrat Light"/>
                <a:ea typeface="Montserrat Light"/>
                <a:cs typeface="Montserrat Light"/>
                <a:sym typeface="Montserrat Light"/>
              </a:rPr>
              <a:t>finos.</a:t>
            </a:r>
            <a:r>
              <a:rPr lang="en-US" sz="1000" b="0" i="0" u="none" strike="noStrike" cap="none">
                <a:solidFill>
                  <a:srgbClr val="888888"/>
                </a:solidFill>
                <a:latin typeface="Montserrat Light"/>
                <a:ea typeface="Montserrat Light"/>
                <a:cs typeface="Montserrat Light"/>
                <a:sym typeface="Montserrat Light"/>
              </a:rPr>
              <a:t>org</a:t>
            </a:r>
            <a:endParaRPr sz="1000" b="0" i="0" u="none" strike="noStrike" cap="none">
              <a:solidFill>
                <a:srgbClr val="888888"/>
              </a:solidFill>
              <a:latin typeface="Montserrat Light"/>
              <a:ea typeface="Montserrat Light"/>
              <a:cs typeface="Montserrat Light"/>
              <a:sym typeface="Montserrat Light"/>
            </a:endParaRPr>
          </a:p>
        </p:txBody>
      </p:sp>
      <p:cxnSp>
        <p:nvCxnSpPr>
          <p:cNvPr id="13" name="Google Shape;13;p1"/>
          <p:cNvCxnSpPr/>
          <p:nvPr/>
        </p:nvCxnSpPr>
        <p:spPr>
          <a:xfrm>
            <a:off x="457314" y="6284418"/>
            <a:ext cx="11280300" cy="0"/>
          </a:xfrm>
          <a:prstGeom prst="straightConnector1">
            <a:avLst/>
          </a:prstGeom>
          <a:noFill/>
          <a:ln w="9525" cap="flat" cmpd="sng">
            <a:solidFill>
              <a:srgbClr val="A2ACAB"/>
            </a:solidFill>
            <a:prstDash val="solid"/>
            <a:miter lim="800000"/>
            <a:headEnd type="none" w="sm" len="sm"/>
            <a:tailEnd type="none" w="sm" len="sm"/>
          </a:ln>
        </p:spPr>
      </p:cxnSp>
      <p:pic>
        <p:nvPicPr>
          <p:cNvPr id="14" name="Google Shape;14;p1"/>
          <p:cNvPicPr preferRelativeResize="0"/>
          <p:nvPr/>
        </p:nvPicPr>
        <p:blipFill rotWithShape="1">
          <a:blip r:embed="rId12">
            <a:alphaModFix/>
          </a:blip>
          <a:srcRect r="41704" b="77507"/>
          <a:stretch/>
        </p:blipFill>
        <p:spPr>
          <a:xfrm>
            <a:off x="457314" y="6480271"/>
            <a:ext cx="661952" cy="205773"/>
          </a:xfrm>
          <a:prstGeom prst="rect">
            <a:avLst/>
          </a:prstGeom>
          <a:noFill/>
          <a:ln>
            <a:noFill/>
          </a:ln>
        </p:spPr>
      </p:pic>
      <p:sp>
        <p:nvSpPr>
          <p:cNvPr id="15" name="Google Shape;15;p1"/>
          <p:cNvSpPr txBox="1"/>
          <p:nvPr/>
        </p:nvSpPr>
        <p:spPr>
          <a:xfrm>
            <a:off x="1186491" y="6492632"/>
            <a:ext cx="4115700" cy="3651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0" b="0" i="0" u="none" strike="noStrike" cap="none">
                <a:solidFill>
                  <a:srgbClr val="888888"/>
                </a:solidFill>
                <a:latin typeface="Montserrat Light"/>
                <a:ea typeface="Montserrat Light"/>
                <a:cs typeface="Montserrat Light"/>
                <a:sym typeface="Montserrat Light"/>
              </a:rPr>
              <a:t>Fintech Open Source Foundation</a:t>
            </a:r>
            <a:endParaRPr sz="1000" b="0" i="0" u="none" strike="noStrike" cap="none">
              <a:solidFill>
                <a:srgbClr val="888888"/>
              </a:solidFill>
              <a:latin typeface="Montserrat Light"/>
              <a:ea typeface="Montserrat Light"/>
              <a:cs typeface="Montserrat Light"/>
              <a:sym typeface="Montserrat Light"/>
            </a:endParaRPr>
          </a:p>
        </p:txBody>
      </p:sp>
    </p:spTree>
    <p:extLst>
      <p:ext uri="{BB962C8B-B14F-4D97-AF65-F5344CB8AC3E}">
        <p14:creationId xmlns:p14="http://schemas.microsoft.com/office/powerpoint/2010/main" val="367074769"/>
      </p:ext>
    </p:extLst>
  </p:cSld>
  <p:clrMap bg1="lt1" tx1="dk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1" r:id="rId9"/>
    <p:sldLayoutId id="2147483686"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88">
          <p15:clr>
            <a:srgbClr val="F06B4A"/>
          </p15:clr>
        </p15:guide>
        <p15:guide id="2" pos="7394">
          <p15:clr>
            <a:srgbClr val="F06B4A"/>
          </p15:clr>
        </p15:guide>
        <p15:guide id="3" orient="horz" pos="340">
          <p15:clr>
            <a:srgbClr val="F06B4A"/>
          </p15:clr>
        </p15:guide>
        <p15:guide id="4" orient="horz" pos="971">
          <p15:clr>
            <a:srgbClr val="F06B4A"/>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15600" y="308843"/>
            <a:ext cx="11360700" cy="763500"/>
          </a:xfrm>
          <a:prstGeom prst="rect">
            <a:avLst/>
          </a:prstGeom>
          <a:noFill/>
          <a:ln>
            <a:noFill/>
          </a:ln>
        </p:spPr>
        <p:txBody>
          <a:bodyPr spcFirstLastPara="1" wrap="square" lIns="121875" tIns="121875" rIns="121875" bIns="121875" anchor="t" anchorCtr="0"/>
          <a:lstStyle>
            <a:lvl1pPr lvl="0" rtl="0">
              <a:spcBef>
                <a:spcPts val="0"/>
              </a:spcBef>
              <a:spcAft>
                <a:spcPts val="0"/>
              </a:spcAft>
              <a:buClr>
                <a:srgbClr val="0086BF"/>
              </a:buClr>
              <a:buSzPts val="3600"/>
              <a:buFont typeface="Montserrat Light"/>
              <a:buNone/>
              <a:defRPr sz="3600">
                <a:solidFill>
                  <a:srgbClr val="0086BF"/>
                </a:solidFill>
                <a:latin typeface="Montserrat Light"/>
                <a:ea typeface="Montserrat Light"/>
                <a:cs typeface="Montserrat Light"/>
                <a:sym typeface="Montserrat Light"/>
              </a:defRPr>
            </a:lvl1pPr>
            <a:lvl2pPr lvl="1" rtl="0">
              <a:spcBef>
                <a:spcPts val="0"/>
              </a:spcBef>
              <a:spcAft>
                <a:spcPts val="0"/>
              </a:spcAft>
              <a:buClr>
                <a:schemeClr val="dk1"/>
              </a:buClr>
              <a:buSzPts val="3700"/>
              <a:buNone/>
              <a:defRPr sz="3700">
                <a:solidFill>
                  <a:schemeClr val="dk1"/>
                </a:solidFill>
              </a:defRPr>
            </a:lvl2pPr>
            <a:lvl3pPr lvl="2" rtl="0">
              <a:spcBef>
                <a:spcPts val="0"/>
              </a:spcBef>
              <a:spcAft>
                <a:spcPts val="0"/>
              </a:spcAft>
              <a:buClr>
                <a:schemeClr val="dk1"/>
              </a:buClr>
              <a:buSzPts val="3700"/>
              <a:buNone/>
              <a:defRPr sz="3700">
                <a:solidFill>
                  <a:schemeClr val="dk1"/>
                </a:solidFill>
              </a:defRPr>
            </a:lvl3pPr>
            <a:lvl4pPr lvl="3" rtl="0">
              <a:spcBef>
                <a:spcPts val="0"/>
              </a:spcBef>
              <a:spcAft>
                <a:spcPts val="0"/>
              </a:spcAft>
              <a:buClr>
                <a:schemeClr val="dk1"/>
              </a:buClr>
              <a:buSzPts val="3700"/>
              <a:buNone/>
              <a:defRPr sz="3700">
                <a:solidFill>
                  <a:schemeClr val="dk1"/>
                </a:solidFill>
              </a:defRPr>
            </a:lvl4pPr>
            <a:lvl5pPr lvl="4" rtl="0">
              <a:spcBef>
                <a:spcPts val="0"/>
              </a:spcBef>
              <a:spcAft>
                <a:spcPts val="0"/>
              </a:spcAft>
              <a:buClr>
                <a:schemeClr val="dk1"/>
              </a:buClr>
              <a:buSzPts val="3700"/>
              <a:buNone/>
              <a:defRPr sz="3700">
                <a:solidFill>
                  <a:schemeClr val="dk1"/>
                </a:solidFill>
              </a:defRPr>
            </a:lvl5pPr>
            <a:lvl6pPr lvl="5" rtl="0">
              <a:spcBef>
                <a:spcPts val="0"/>
              </a:spcBef>
              <a:spcAft>
                <a:spcPts val="0"/>
              </a:spcAft>
              <a:buClr>
                <a:schemeClr val="dk1"/>
              </a:buClr>
              <a:buSzPts val="3700"/>
              <a:buNone/>
              <a:defRPr sz="3700">
                <a:solidFill>
                  <a:schemeClr val="dk1"/>
                </a:solidFill>
              </a:defRPr>
            </a:lvl6pPr>
            <a:lvl7pPr lvl="6" rtl="0">
              <a:spcBef>
                <a:spcPts val="0"/>
              </a:spcBef>
              <a:spcAft>
                <a:spcPts val="0"/>
              </a:spcAft>
              <a:buClr>
                <a:schemeClr val="dk1"/>
              </a:buClr>
              <a:buSzPts val="3700"/>
              <a:buNone/>
              <a:defRPr sz="3700">
                <a:solidFill>
                  <a:schemeClr val="dk1"/>
                </a:solidFill>
              </a:defRPr>
            </a:lvl7pPr>
            <a:lvl8pPr lvl="7" rtl="0">
              <a:spcBef>
                <a:spcPts val="0"/>
              </a:spcBef>
              <a:spcAft>
                <a:spcPts val="0"/>
              </a:spcAft>
              <a:buClr>
                <a:schemeClr val="dk1"/>
              </a:buClr>
              <a:buSzPts val="3700"/>
              <a:buNone/>
              <a:defRPr sz="3700">
                <a:solidFill>
                  <a:schemeClr val="dk1"/>
                </a:solidFill>
              </a:defRPr>
            </a:lvl8pPr>
            <a:lvl9pPr lvl="8" rtl="0">
              <a:spcBef>
                <a:spcPts val="0"/>
              </a:spcBef>
              <a:spcAft>
                <a:spcPts val="0"/>
              </a:spcAft>
              <a:buClr>
                <a:schemeClr val="dk1"/>
              </a:buClr>
              <a:buSzPts val="3700"/>
              <a:buNone/>
              <a:defRPr sz="3700">
                <a:solidFill>
                  <a:schemeClr val="dk1"/>
                </a:solidFill>
              </a:defRPr>
            </a:lvl9pPr>
          </a:lstStyle>
          <a:p>
            <a:endParaRPr/>
          </a:p>
        </p:txBody>
      </p:sp>
      <p:sp>
        <p:nvSpPr>
          <p:cNvPr id="11" name="Google Shape;11;p1"/>
          <p:cNvSpPr txBox="1">
            <a:spLocks noGrp="1"/>
          </p:cNvSpPr>
          <p:nvPr>
            <p:ph type="body" idx="1"/>
          </p:nvPr>
        </p:nvSpPr>
        <p:spPr>
          <a:xfrm>
            <a:off x="415600" y="1384233"/>
            <a:ext cx="11360700" cy="4555200"/>
          </a:xfrm>
          <a:prstGeom prst="rect">
            <a:avLst/>
          </a:prstGeom>
          <a:noFill/>
          <a:ln>
            <a:noFill/>
          </a:ln>
        </p:spPr>
        <p:txBody>
          <a:bodyPr spcFirstLastPara="1" wrap="square" lIns="121875" tIns="121875" rIns="121875" bIns="121875" anchor="t" anchorCtr="0"/>
          <a:lstStyle>
            <a:lvl1pPr marL="457200" lvl="0" indent="-355600" rtl="0">
              <a:lnSpc>
                <a:spcPct val="112000"/>
              </a:lnSpc>
              <a:spcBef>
                <a:spcPts val="0"/>
              </a:spcBef>
              <a:spcAft>
                <a:spcPts val="0"/>
              </a:spcAft>
              <a:buClr>
                <a:srgbClr val="0086BF"/>
              </a:buClr>
              <a:buSzPts val="2000"/>
              <a:buFont typeface="Montserrat Light"/>
              <a:buChar char="▪"/>
              <a:defRPr sz="2000">
                <a:solidFill>
                  <a:srgbClr val="487A7B"/>
                </a:solidFill>
                <a:latin typeface="Montserrat Light"/>
                <a:ea typeface="Montserrat Light"/>
                <a:cs typeface="Montserrat Light"/>
                <a:sym typeface="Montserrat Light"/>
              </a:defRPr>
            </a:lvl1pPr>
            <a:lvl2pPr marL="914400" lvl="1" indent="-342900" rtl="0">
              <a:lnSpc>
                <a:spcPct val="112000"/>
              </a:lnSpc>
              <a:spcBef>
                <a:spcPts val="1000"/>
              </a:spcBef>
              <a:spcAft>
                <a:spcPts val="0"/>
              </a:spcAft>
              <a:buClr>
                <a:srgbClr val="0086BF"/>
              </a:buClr>
              <a:buSzPts val="1800"/>
              <a:buFont typeface="Montserrat Light"/>
              <a:buChar char="▪"/>
              <a:defRPr sz="1800">
                <a:solidFill>
                  <a:srgbClr val="487A7B"/>
                </a:solidFill>
                <a:latin typeface="Montserrat Light"/>
                <a:ea typeface="Montserrat Light"/>
                <a:cs typeface="Montserrat Light"/>
                <a:sym typeface="Montserrat Light"/>
              </a:defRPr>
            </a:lvl2pPr>
            <a:lvl3pPr marL="1371600" lvl="2" indent="-317500" rtl="0">
              <a:lnSpc>
                <a:spcPct val="112000"/>
              </a:lnSpc>
              <a:spcBef>
                <a:spcPts val="1000"/>
              </a:spcBef>
              <a:spcAft>
                <a:spcPts val="0"/>
              </a:spcAft>
              <a:buClr>
                <a:srgbClr val="6BCABA"/>
              </a:buClr>
              <a:buSzPts val="1400"/>
              <a:buFont typeface="Montserrat Light"/>
              <a:buChar char="▪"/>
              <a:defRPr>
                <a:solidFill>
                  <a:srgbClr val="487A7B"/>
                </a:solidFill>
                <a:latin typeface="Montserrat Light"/>
                <a:ea typeface="Montserrat Light"/>
                <a:cs typeface="Montserrat Light"/>
                <a:sym typeface="Montserrat Light"/>
              </a:defRPr>
            </a:lvl3pPr>
            <a:lvl4pPr marL="1828800" lvl="3" indent="-304800" rtl="0">
              <a:lnSpc>
                <a:spcPct val="112000"/>
              </a:lnSpc>
              <a:spcBef>
                <a:spcPts val="1000"/>
              </a:spcBef>
              <a:spcAft>
                <a:spcPts val="0"/>
              </a:spcAft>
              <a:buClr>
                <a:srgbClr val="6BCABA"/>
              </a:buClr>
              <a:buSzPts val="1200"/>
              <a:buFont typeface="Montserrat Light"/>
              <a:buChar char="▪"/>
              <a:defRPr sz="1200">
                <a:solidFill>
                  <a:srgbClr val="487A7B"/>
                </a:solidFill>
                <a:latin typeface="Montserrat Light"/>
                <a:ea typeface="Montserrat Light"/>
                <a:cs typeface="Montserrat Light"/>
                <a:sym typeface="Montserrat Light"/>
              </a:defRPr>
            </a:lvl4pPr>
            <a:lvl5pPr marL="2286000" lvl="4" indent="-304800" rtl="0">
              <a:lnSpc>
                <a:spcPct val="112000"/>
              </a:lnSpc>
              <a:spcBef>
                <a:spcPts val="1000"/>
              </a:spcBef>
              <a:spcAft>
                <a:spcPts val="0"/>
              </a:spcAft>
              <a:buClr>
                <a:srgbClr val="6BCABA"/>
              </a:buClr>
              <a:buSzPts val="1200"/>
              <a:buFont typeface="Montserrat Light"/>
              <a:buChar char="▪"/>
              <a:defRPr sz="1200">
                <a:solidFill>
                  <a:srgbClr val="487A7B"/>
                </a:solidFill>
                <a:latin typeface="Montserrat Light"/>
                <a:ea typeface="Montserrat Light"/>
                <a:cs typeface="Montserrat Light"/>
                <a:sym typeface="Montserrat Light"/>
              </a:defRPr>
            </a:lvl5pPr>
            <a:lvl6pPr marL="2743200" lvl="5" indent="-304800" rtl="0">
              <a:lnSpc>
                <a:spcPct val="112000"/>
              </a:lnSpc>
              <a:spcBef>
                <a:spcPts val="1000"/>
              </a:spcBef>
              <a:spcAft>
                <a:spcPts val="0"/>
              </a:spcAft>
              <a:buClr>
                <a:srgbClr val="6BCABA"/>
              </a:buClr>
              <a:buSzPts val="1200"/>
              <a:buFont typeface="Montserrat Light"/>
              <a:buChar char="▪"/>
              <a:defRPr sz="1200">
                <a:solidFill>
                  <a:srgbClr val="487A7B"/>
                </a:solidFill>
                <a:latin typeface="Montserrat Light"/>
                <a:ea typeface="Montserrat Light"/>
                <a:cs typeface="Montserrat Light"/>
                <a:sym typeface="Montserrat Light"/>
              </a:defRPr>
            </a:lvl6pPr>
            <a:lvl7pPr marL="3200400" lvl="6" indent="-304800" rtl="0">
              <a:lnSpc>
                <a:spcPct val="112000"/>
              </a:lnSpc>
              <a:spcBef>
                <a:spcPts val="1000"/>
              </a:spcBef>
              <a:spcAft>
                <a:spcPts val="0"/>
              </a:spcAft>
              <a:buClr>
                <a:srgbClr val="6BCABA"/>
              </a:buClr>
              <a:buSzPts val="1200"/>
              <a:buFont typeface="Montserrat Light"/>
              <a:buChar char="▪"/>
              <a:defRPr sz="1200">
                <a:solidFill>
                  <a:srgbClr val="487A7B"/>
                </a:solidFill>
                <a:latin typeface="Montserrat Light"/>
                <a:ea typeface="Montserrat Light"/>
                <a:cs typeface="Montserrat Light"/>
                <a:sym typeface="Montserrat Light"/>
              </a:defRPr>
            </a:lvl7pPr>
            <a:lvl8pPr marL="3657600" lvl="7" indent="-304800" rtl="0">
              <a:lnSpc>
                <a:spcPct val="112000"/>
              </a:lnSpc>
              <a:spcBef>
                <a:spcPts val="1000"/>
              </a:spcBef>
              <a:spcAft>
                <a:spcPts val="0"/>
              </a:spcAft>
              <a:buClr>
                <a:srgbClr val="6BCABA"/>
              </a:buClr>
              <a:buSzPts val="1200"/>
              <a:buFont typeface="Montserrat Light"/>
              <a:buChar char="▪"/>
              <a:defRPr sz="1200">
                <a:solidFill>
                  <a:srgbClr val="487A7B"/>
                </a:solidFill>
                <a:latin typeface="Montserrat Light"/>
                <a:ea typeface="Montserrat Light"/>
                <a:cs typeface="Montserrat Light"/>
                <a:sym typeface="Montserrat Light"/>
              </a:defRPr>
            </a:lvl8pPr>
            <a:lvl9pPr marL="4114800" lvl="8" indent="-304800" rtl="0">
              <a:lnSpc>
                <a:spcPct val="112000"/>
              </a:lnSpc>
              <a:spcBef>
                <a:spcPts val="1000"/>
              </a:spcBef>
              <a:spcAft>
                <a:spcPts val="1000"/>
              </a:spcAft>
              <a:buClr>
                <a:srgbClr val="6BCABA"/>
              </a:buClr>
              <a:buSzPts val="1200"/>
              <a:buFont typeface="Montserrat Light"/>
              <a:buChar char="▪"/>
              <a:defRPr sz="1200">
                <a:solidFill>
                  <a:srgbClr val="487A7B"/>
                </a:solidFill>
                <a:latin typeface="Montserrat Light"/>
                <a:ea typeface="Montserrat Light"/>
                <a:cs typeface="Montserrat Light"/>
                <a:sym typeface="Montserrat Light"/>
              </a:defRPr>
            </a:lvl9pPr>
          </a:lstStyle>
          <a:p>
            <a:endParaRPr/>
          </a:p>
        </p:txBody>
      </p:sp>
      <p:sp>
        <p:nvSpPr>
          <p:cNvPr id="12" name="Google Shape;12;p1"/>
          <p:cNvSpPr txBox="1"/>
          <p:nvPr/>
        </p:nvSpPr>
        <p:spPr>
          <a:xfrm>
            <a:off x="7632635" y="6492632"/>
            <a:ext cx="4115700" cy="36510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001">
                <a:solidFill>
                  <a:srgbClr val="888888"/>
                </a:solidFill>
                <a:latin typeface="Montserrat Light"/>
                <a:ea typeface="Montserrat Light"/>
                <a:cs typeface="Montserrat Light"/>
                <a:sym typeface="Montserrat Light"/>
              </a:rPr>
              <a:t>finos.</a:t>
            </a:r>
            <a:r>
              <a:rPr lang="en-US" sz="1001" b="0" i="0" u="none" strike="noStrike" cap="none">
                <a:solidFill>
                  <a:srgbClr val="888888"/>
                </a:solidFill>
                <a:latin typeface="Montserrat Light"/>
                <a:ea typeface="Montserrat Light"/>
                <a:cs typeface="Montserrat Light"/>
                <a:sym typeface="Montserrat Light"/>
              </a:rPr>
              <a:t>org</a:t>
            </a:r>
            <a:endParaRPr sz="1001" b="0" i="0" u="none" strike="noStrike" cap="none">
              <a:solidFill>
                <a:srgbClr val="888888"/>
              </a:solidFill>
              <a:latin typeface="Montserrat Light"/>
              <a:ea typeface="Montserrat Light"/>
              <a:cs typeface="Montserrat Light"/>
              <a:sym typeface="Montserrat Light"/>
            </a:endParaRPr>
          </a:p>
        </p:txBody>
      </p:sp>
      <p:cxnSp>
        <p:nvCxnSpPr>
          <p:cNvPr id="13" name="Google Shape;13;p1"/>
          <p:cNvCxnSpPr/>
          <p:nvPr/>
        </p:nvCxnSpPr>
        <p:spPr>
          <a:xfrm>
            <a:off x="457315" y="6284418"/>
            <a:ext cx="11280300" cy="0"/>
          </a:xfrm>
          <a:prstGeom prst="straightConnector1">
            <a:avLst/>
          </a:prstGeom>
          <a:noFill/>
          <a:ln w="9525" cap="flat" cmpd="sng">
            <a:solidFill>
              <a:srgbClr val="A2ACAB"/>
            </a:solidFill>
            <a:prstDash val="solid"/>
            <a:miter lim="800000"/>
            <a:headEnd type="none" w="sm" len="sm"/>
            <a:tailEnd type="none" w="sm" len="sm"/>
          </a:ln>
        </p:spPr>
      </p:cxnSp>
      <p:pic>
        <p:nvPicPr>
          <p:cNvPr id="14" name="Google Shape;14;p1"/>
          <p:cNvPicPr preferRelativeResize="0"/>
          <p:nvPr/>
        </p:nvPicPr>
        <p:blipFill rotWithShape="1">
          <a:blip r:embed="rId12">
            <a:alphaModFix/>
          </a:blip>
          <a:srcRect r="41704" b="77507"/>
          <a:stretch/>
        </p:blipFill>
        <p:spPr>
          <a:xfrm>
            <a:off x="457314" y="6480272"/>
            <a:ext cx="661952" cy="205773"/>
          </a:xfrm>
          <a:prstGeom prst="rect">
            <a:avLst/>
          </a:prstGeom>
          <a:noFill/>
          <a:ln>
            <a:noFill/>
          </a:ln>
        </p:spPr>
      </p:pic>
      <p:sp>
        <p:nvSpPr>
          <p:cNvPr id="15" name="Google Shape;15;p1"/>
          <p:cNvSpPr txBox="1"/>
          <p:nvPr/>
        </p:nvSpPr>
        <p:spPr>
          <a:xfrm>
            <a:off x="1186491" y="6492632"/>
            <a:ext cx="4115700" cy="3651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01" b="0" i="0" u="none" strike="noStrike" cap="none">
                <a:solidFill>
                  <a:srgbClr val="888888"/>
                </a:solidFill>
                <a:latin typeface="Montserrat Light"/>
                <a:ea typeface="Montserrat Light"/>
                <a:cs typeface="Montserrat Light"/>
                <a:sym typeface="Montserrat Light"/>
              </a:rPr>
              <a:t>Fintech Open Source Foundation</a:t>
            </a:r>
            <a:endParaRPr sz="1001" b="0" i="0" u="none" strike="noStrike" cap="none">
              <a:solidFill>
                <a:srgbClr val="888888"/>
              </a:solidFill>
              <a:latin typeface="Montserrat Light"/>
              <a:ea typeface="Montserrat Light"/>
              <a:cs typeface="Montserrat Light"/>
              <a:sym typeface="Montserrat Light"/>
            </a:endParaRPr>
          </a:p>
        </p:txBody>
      </p:sp>
    </p:spTree>
    <p:extLst>
      <p:ext uri="{BB962C8B-B14F-4D97-AF65-F5344CB8AC3E}">
        <p14:creationId xmlns:p14="http://schemas.microsoft.com/office/powerpoint/2010/main" val="901938151"/>
      </p:ext>
    </p:extLst>
  </p:cSld>
  <p:clrMap bg1="lt1" tx1="dk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4" r:id="rId8"/>
    <p:sldLayoutId id="2147483685" r:id="rId9"/>
    <p:sldLayoutId id="2147483687"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1" b="0" i="0" u="none" strike="noStrike" cap="none">
          <a:solidFill>
            <a:srgbClr val="000000"/>
          </a:solidFill>
          <a:latin typeface="Arial"/>
          <a:ea typeface="Arial"/>
          <a:cs typeface="Arial"/>
          <a:sym typeface="Arial"/>
        </a:defRPr>
      </a:lvl9pPr>
    </p:otherStyle>
  </p:txStyles>
  <p:extLst mod="1">
    <p:ext uri="{27BBF7A9-308A-43DC-89C8-2F10F3537804}">
      <p15:sldGuideLst xmlns:p15="http://schemas.microsoft.com/office/powerpoint/2012/main">
        <p15:guide id="1" pos="288">
          <p15:clr>
            <a:srgbClr val="F06B4A"/>
          </p15:clr>
        </p15:guide>
        <p15:guide id="2" pos="7394">
          <p15:clr>
            <a:srgbClr val="F06B4A"/>
          </p15:clr>
        </p15:guide>
        <p15:guide id="3" orient="horz" pos="340">
          <p15:clr>
            <a:srgbClr val="F06B4A"/>
          </p15:clr>
        </p15:guide>
        <p15:guide id="4" orient="horz" pos="971">
          <p15:clr>
            <a:srgbClr val="F06B4A"/>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8" Type="http://schemas.openxmlformats.org/officeDocument/2006/relationships/hyperlink" Target="mailto:legal@finos.org" TargetMode="External"/><Relationship Id="rId3" Type="http://schemas.openxmlformats.org/officeDocument/2006/relationships/hyperlink" Target="https://github.com/finos/community/blob/master/governance/Meeting-Procedures.md#run-the-meeting" TargetMode="External"/><Relationship Id="rId7" Type="http://schemas.openxmlformats.org/officeDocument/2006/relationships/hyperlink" Target="https://github.com/finos/community/tree/master/governance#policies"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hyperlink" Target="https://github.com/finos/community/blob/master/governance/Code-of-Conduct.md" TargetMode="External"/><Relationship Id="rId5" Type="http://schemas.openxmlformats.org/officeDocument/2006/relationships/hyperlink" Target="https://www.linuxfoundation.org/antitrust-policy/" TargetMode="External"/><Relationship Id="rId4" Type="http://schemas.openxmlformats.org/officeDocument/2006/relationships/hyperlink" Target="https://odp.finos.org/docs/finos-maintainers-cheatsheet/" TargetMode="Externa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9.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0.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ctrTitle"/>
          </p:nvPr>
        </p:nvSpPr>
        <p:spPr>
          <a:xfrm>
            <a:off x="6683872" y="2569525"/>
            <a:ext cx="5053500" cy="16782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en-US" dirty="0" smtClean="0"/>
              <a:t>Product Control Common Template Working Group</a:t>
            </a:r>
            <a:endParaRPr dirty="0"/>
          </a:p>
        </p:txBody>
      </p:sp>
      <p:sp>
        <p:nvSpPr>
          <p:cNvPr id="80" name="Google Shape;80;p14"/>
          <p:cNvSpPr txBox="1">
            <a:spLocks noGrp="1"/>
          </p:cNvSpPr>
          <p:nvPr>
            <p:ph type="subTitle" idx="1"/>
          </p:nvPr>
        </p:nvSpPr>
        <p:spPr>
          <a:xfrm>
            <a:off x="6700901" y="4639700"/>
            <a:ext cx="3116100" cy="1170300"/>
          </a:xfrm>
          <a:prstGeom prst="rect">
            <a:avLst/>
          </a:prstGeom>
        </p:spPr>
        <p:txBody>
          <a:bodyPr spcFirstLastPara="1" wrap="square" lIns="121875" tIns="121875" rIns="121875" bIns="121875" anchor="t" anchorCtr="0">
            <a:noAutofit/>
          </a:bodyPr>
          <a:lstStyle/>
          <a:p>
            <a:pPr marL="0" lvl="0" indent="0" algn="l" rtl="0">
              <a:spcBef>
                <a:spcPts val="0"/>
              </a:spcBef>
              <a:spcAft>
                <a:spcPts val="0"/>
              </a:spcAft>
              <a:buNone/>
            </a:pPr>
            <a:r>
              <a:rPr lang="en-US" smtClean="0"/>
              <a:t>January 2022</a:t>
            </a:r>
            <a:endParaRPr dirty="0"/>
          </a:p>
        </p:txBody>
      </p:sp>
    </p:spTree>
    <p:extLst>
      <p:ext uri="{BB962C8B-B14F-4D97-AF65-F5344CB8AC3E}">
        <p14:creationId xmlns:p14="http://schemas.microsoft.com/office/powerpoint/2010/main" val="4019676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title"/>
          </p:nvPr>
        </p:nvSpPr>
        <p:spPr>
          <a:xfrm>
            <a:off x="415600" y="308843"/>
            <a:ext cx="11360700" cy="763500"/>
          </a:xfrm>
          <a:prstGeom prst="rect">
            <a:avLst/>
          </a:prstGeom>
        </p:spPr>
        <p:txBody>
          <a:bodyPr spcFirstLastPara="1" wrap="square" lIns="121876" tIns="121876" rIns="121876" bIns="121876" anchor="t" anchorCtr="0">
            <a:noAutofit/>
          </a:bodyPr>
          <a:lstStyle/>
          <a:p>
            <a:pPr lvl="0"/>
            <a:r>
              <a:rPr lang="en-US" b="1" dirty="0">
                <a:latin typeface="Montserrat"/>
              </a:rPr>
              <a:t>Antitrust Policy Notice</a:t>
            </a:r>
            <a:endParaRPr b="1" dirty="0">
              <a:latin typeface="Montserrat"/>
            </a:endParaRPr>
          </a:p>
        </p:txBody>
      </p:sp>
      <p:sp>
        <p:nvSpPr>
          <p:cNvPr id="2" name="Rectangle 1"/>
          <p:cNvSpPr/>
          <p:nvPr/>
        </p:nvSpPr>
        <p:spPr>
          <a:xfrm>
            <a:off x="782054" y="1275345"/>
            <a:ext cx="10744201" cy="3417859"/>
          </a:xfrm>
          <a:prstGeom prst="rect">
            <a:avLst/>
          </a:prstGeom>
        </p:spPr>
        <p:txBody>
          <a:bodyPr wrap="square">
            <a:spAutoFit/>
          </a:bodyPr>
          <a:lstStyle/>
          <a:p>
            <a:pPr marL="285753" marR="0" lvl="0" indent="-28575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1" b="0" i="0" u="none" strike="noStrike" kern="1200" cap="none" spc="0" normalizeH="0" baseline="0" noProof="0" dirty="0">
                <a:ln>
                  <a:noFill/>
                </a:ln>
                <a:solidFill>
                  <a:srgbClr val="0087C0"/>
                </a:solidFill>
                <a:effectLst/>
                <a:uLnTx/>
                <a:uFillTx/>
                <a:latin typeface="Montserrat-Regular"/>
                <a:ea typeface="+mn-ea"/>
                <a:cs typeface="+mn-cs"/>
              </a:rPr>
              <a:t>Linux Foundation meetings involve participation by industry competitors, and it is the intention of the Linux Foundation to conduct all of its activities in accordance with applicable antitrust and competition laws. It is therefore extremely important that attendees adhere to meeting agendas, and be aware of, and not participate in, any activities that are prohibited under applicable US state, federal or foreign antitrust and competition laws.</a:t>
            </a:r>
          </a:p>
          <a:p>
            <a:pPr marL="285753" marR="0" lvl="0" indent="-28575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1" b="0" i="0" u="none" strike="noStrike" kern="1200" cap="none" spc="0" normalizeH="0" baseline="0" noProof="0" dirty="0">
              <a:ln>
                <a:noFill/>
              </a:ln>
              <a:solidFill>
                <a:srgbClr val="6BCBBB"/>
              </a:solidFill>
              <a:effectLst/>
              <a:uLnTx/>
              <a:uFillTx/>
              <a:latin typeface="ArialMT"/>
              <a:ea typeface="+mn-ea"/>
              <a:cs typeface="+mn-cs"/>
            </a:endParaRPr>
          </a:p>
          <a:p>
            <a:pPr marL="285753" marR="0" lvl="0" indent="-28575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1" b="0" i="0" u="none" strike="noStrike" kern="1200" cap="none" spc="0" normalizeH="0" baseline="0" noProof="0" dirty="0">
                <a:ln>
                  <a:noFill/>
                </a:ln>
                <a:solidFill>
                  <a:srgbClr val="0087C0"/>
                </a:solidFill>
                <a:effectLst/>
                <a:uLnTx/>
                <a:uFillTx/>
                <a:latin typeface="Montserrat-Regular"/>
                <a:ea typeface="+mn-ea"/>
                <a:cs typeface="+mn-cs"/>
              </a:rPr>
              <a:t>Examples of types of actions that are prohibited at Linux Foundation meetings and in connection with Linux Foundation activities are described in the Linux Foundation Antitrust Policy available at http://www.linuxfoundation.org/antitrust-policy. If you have questions about these matters, please contact your company counsel, or if you are a member of the Linux Foundation, feel free to contact Andrew Updegrove of the firm of Gesmer Updegrove LLP, which provides legal counsel to the Linux Foundation.</a:t>
            </a:r>
            <a:endParaRPr kumimoji="0" lang="en-US" sz="1801"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615673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title"/>
          </p:nvPr>
        </p:nvSpPr>
        <p:spPr>
          <a:xfrm>
            <a:off x="415600" y="308843"/>
            <a:ext cx="11360700" cy="763500"/>
          </a:xfrm>
          <a:prstGeom prst="rect">
            <a:avLst/>
          </a:prstGeom>
        </p:spPr>
        <p:txBody>
          <a:bodyPr spcFirstLastPara="1" wrap="square" lIns="121876" tIns="121876" rIns="121876" bIns="121876" anchor="t" anchorCtr="0">
            <a:noAutofit/>
          </a:bodyPr>
          <a:lstStyle/>
          <a:p>
            <a:pPr lvl="0"/>
            <a:r>
              <a:rPr lang="en-US" b="1" dirty="0">
                <a:latin typeface="Montserrat"/>
              </a:rPr>
              <a:t>Meeting</a:t>
            </a:r>
            <a:r>
              <a:rPr lang="en-US" dirty="0" smtClean="0"/>
              <a:t> </a:t>
            </a:r>
            <a:r>
              <a:rPr lang="en-US" b="1" dirty="0">
                <a:latin typeface="Montserrat"/>
              </a:rPr>
              <a:t>Notice</a:t>
            </a:r>
            <a:endParaRPr b="1" dirty="0">
              <a:latin typeface="Montserrat"/>
            </a:endParaRPr>
          </a:p>
        </p:txBody>
      </p:sp>
      <p:sp>
        <p:nvSpPr>
          <p:cNvPr id="2" name="Rectangle 1"/>
          <p:cNvSpPr/>
          <p:nvPr/>
        </p:nvSpPr>
        <p:spPr>
          <a:xfrm>
            <a:off x="782054" y="1275347"/>
            <a:ext cx="10744201" cy="4526367"/>
          </a:xfrm>
          <a:prstGeom prst="rect">
            <a:avLst/>
          </a:prstGeom>
        </p:spPr>
        <p:txBody>
          <a:bodyPr wrap="square">
            <a:spAutoFit/>
          </a:bodyPr>
          <a:lstStyle/>
          <a:p>
            <a:pPr marL="285753" marR="0" lvl="0" indent="-28575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1" b="0" i="0" u="none" strike="noStrike" kern="1200" cap="none" spc="0" normalizeH="0" baseline="0" noProof="0" dirty="0">
                <a:ln>
                  <a:noFill/>
                </a:ln>
                <a:solidFill>
                  <a:srgbClr val="0087C0"/>
                </a:solidFill>
                <a:effectLst/>
                <a:uLnTx/>
                <a:uFillTx/>
                <a:latin typeface="Montserrat-Regular"/>
                <a:ea typeface="+mn-ea"/>
                <a:cs typeface="+mn-cs"/>
              </a:rPr>
              <a:t>FINOS Project leads are responsible for observing the FINOS guidelines for </a:t>
            </a:r>
            <a:r>
              <a:rPr kumimoji="0" lang="en-US" sz="1801" b="0" i="0" u="none" strike="noStrike" kern="1200" cap="none" spc="0" normalizeH="0" baseline="0" noProof="0" dirty="0">
                <a:ln>
                  <a:noFill/>
                </a:ln>
                <a:solidFill>
                  <a:srgbClr val="0087C0"/>
                </a:solidFill>
                <a:effectLst/>
                <a:uLnTx/>
                <a:uFillTx/>
                <a:latin typeface="Montserrat-Regular"/>
                <a:ea typeface="+mn-ea"/>
                <a:cs typeface="+mn-cs"/>
                <a:hlinkClick r:id="rId3"/>
              </a:rPr>
              <a:t>running project meetings</a:t>
            </a:r>
            <a:r>
              <a:rPr kumimoji="0" lang="en-US" sz="1801" b="0" i="0" u="none" strike="noStrike" kern="1200" cap="none" spc="0" normalizeH="0" baseline="0" noProof="0" dirty="0">
                <a:ln>
                  <a:noFill/>
                </a:ln>
                <a:solidFill>
                  <a:srgbClr val="0087C0"/>
                </a:solidFill>
                <a:effectLst/>
                <a:uLnTx/>
                <a:uFillTx/>
                <a:latin typeface="Montserrat-Regular"/>
                <a:ea typeface="+mn-ea"/>
                <a:cs typeface="+mn-cs"/>
              </a:rPr>
              <a:t>. Project maintainers can find additional resources in the </a:t>
            </a:r>
            <a:r>
              <a:rPr kumimoji="0" lang="en-US" sz="1801" b="0" i="0" u="none" strike="noStrike" kern="1200" cap="none" spc="0" normalizeH="0" baseline="0" noProof="0" dirty="0">
                <a:ln>
                  <a:noFill/>
                </a:ln>
                <a:solidFill>
                  <a:srgbClr val="0087C0"/>
                </a:solidFill>
                <a:effectLst/>
                <a:uLnTx/>
                <a:uFillTx/>
                <a:latin typeface="Montserrat-Regular"/>
                <a:ea typeface="+mn-ea"/>
                <a:cs typeface="+mn-cs"/>
                <a:hlinkClick r:id="rId4"/>
              </a:rPr>
              <a:t>FINOS Maintainers </a:t>
            </a:r>
            <a:r>
              <a:rPr kumimoji="0" lang="en-US" sz="1801" b="0" i="0" u="none" strike="noStrike" kern="1200" cap="none" spc="0" normalizeH="0" baseline="0" noProof="0" dirty="0" err="1">
                <a:ln>
                  <a:noFill/>
                </a:ln>
                <a:solidFill>
                  <a:srgbClr val="0087C0"/>
                </a:solidFill>
                <a:effectLst/>
                <a:uLnTx/>
                <a:uFillTx/>
                <a:latin typeface="Montserrat-Regular"/>
                <a:ea typeface="+mn-ea"/>
                <a:cs typeface="+mn-cs"/>
                <a:hlinkClick r:id="rId4"/>
              </a:rPr>
              <a:t>Cheatsheet</a:t>
            </a:r>
            <a:r>
              <a:rPr kumimoji="0" lang="en-US" sz="1801" b="0" i="0" u="none" strike="noStrike" kern="1200" cap="none" spc="0" normalizeH="0" baseline="0" noProof="0" dirty="0">
                <a:ln>
                  <a:noFill/>
                </a:ln>
                <a:solidFill>
                  <a:srgbClr val="0087C0"/>
                </a:solidFill>
                <a:effectLst/>
                <a:uLnTx/>
                <a:uFillTx/>
                <a:latin typeface="Montserrat-Regular"/>
                <a:ea typeface="+mn-ea"/>
                <a:cs typeface="+mn-cs"/>
              </a:rPr>
              <a:t>.</a:t>
            </a:r>
          </a:p>
          <a:p>
            <a:pPr marL="285753" marR="0" lvl="0" indent="-28575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1" b="0" i="0" u="none" strike="noStrike" kern="1200" cap="none" spc="0" normalizeH="0" baseline="0" noProof="0" dirty="0">
              <a:ln>
                <a:noFill/>
              </a:ln>
              <a:solidFill>
                <a:srgbClr val="0087C0"/>
              </a:solidFill>
              <a:effectLst/>
              <a:uLnTx/>
              <a:uFillTx/>
              <a:latin typeface="Montserrat-Regular"/>
              <a:ea typeface="+mn-ea"/>
              <a:cs typeface="+mn-cs"/>
            </a:endParaRPr>
          </a:p>
          <a:p>
            <a:pPr marL="285753" marR="0" lvl="0" indent="-28575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1" b="0" i="0" u="none" strike="noStrike" kern="1200" cap="none" spc="0" normalizeH="0" baseline="0" noProof="0" dirty="0">
                <a:ln>
                  <a:noFill/>
                </a:ln>
                <a:solidFill>
                  <a:srgbClr val="0087C0"/>
                </a:solidFill>
                <a:effectLst/>
                <a:uLnTx/>
                <a:uFillTx/>
                <a:latin typeface="Montserrat-Regular"/>
                <a:ea typeface="+mn-ea"/>
                <a:cs typeface="+mn-cs"/>
              </a:rPr>
              <a:t>All participants in FINOS project meetings are subject to the </a:t>
            </a:r>
            <a:r>
              <a:rPr kumimoji="0" lang="en-US" sz="1801" b="0" i="0" u="none" strike="noStrike" kern="1200" cap="none" spc="0" normalizeH="0" baseline="0" noProof="0" dirty="0">
                <a:ln>
                  <a:noFill/>
                </a:ln>
                <a:solidFill>
                  <a:srgbClr val="0087C0"/>
                </a:solidFill>
                <a:effectLst/>
                <a:uLnTx/>
                <a:uFillTx/>
                <a:latin typeface="Montserrat-Regular"/>
                <a:ea typeface="+mn-ea"/>
                <a:cs typeface="+mn-cs"/>
                <a:hlinkClick r:id="rId5"/>
              </a:rPr>
              <a:t>LF Antitrust Policy</a:t>
            </a:r>
            <a:r>
              <a:rPr kumimoji="0" lang="en-US" sz="1801" b="0" i="0" u="none" strike="noStrike" kern="1200" cap="none" spc="0" normalizeH="0" baseline="0" noProof="0" dirty="0">
                <a:ln>
                  <a:noFill/>
                </a:ln>
                <a:solidFill>
                  <a:srgbClr val="0087C0"/>
                </a:solidFill>
                <a:effectLst/>
                <a:uLnTx/>
                <a:uFillTx/>
                <a:latin typeface="Montserrat-Regular"/>
                <a:ea typeface="+mn-ea"/>
                <a:cs typeface="+mn-cs"/>
              </a:rPr>
              <a:t>, the </a:t>
            </a:r>
            <a:r>
              <a:rPr kumimoji="0" lang="en-US" sz="1801" b="0" i="0" u="none" strike="noStrike" kern="1200" cap="none" spc="0" normalizeH="0" baseline="0" noProof="0" dirty="0">
                <a:ln>
                  <a:noFill/>
                </a:ln>
                <a:solidFill>
                  <a:srgbClr val="0087C0"/>
                </a:solidFill>
                <a:effectLst/>
                <a:uLnTx/>
                <a:uFillTx/>
                <a:latin typeface="Montserrat-Regular"/>
                <a:ea typeface="+mn-ea"/>
                <a:cs typeface="+mn-cs"/>
                <a:hlinkClick r:id="rId6"/>
              </a:rPr>
              <a:t>FINOS Community Code of Conduct</a:t>
            </a:r>
            <a:r>
              <a:rPr kumimoji="0" lang="en-US" sz="1801" b="0" i="0" u="none" strike="noStrike" kern="1200" cap="none" spc="0" normalizeH="0" baseline="0" noProof="0" dirty="0">
                <a:ln>
                  <a:noFill/>
                </a:ln>
                <a:solidFill>
                  <a:srgbClr val="0087C0"/>
                </a:solidFill>
                <a:effectLst/>
                <a:uLnTx/>
                <a:uFillTx/>
                <a:latin typeface="Montserrat-Regular"/>
                <a:ea typeface="+mn-ea"/>
                <a:cs typeface="+mn-cs"/>
              </a:rPr>
              <a:t> and all other </a:t>
            </a:r>
            <a:r>
              <a:rPr kumimoji="0" lang="en-US" sz="1801" b="0" i="0" u="none" strike="noStrike" kern="1200" cap="none" spc="0" normalizeH="0" baseline="0" noProof="0" dirty="0">
                <a:ln>
                  <a:noFill/>
                </a:ln>
                <a:solidFill>
                  <a:srgbClr val="0087C0"/>
                </a:solidFill>
                <a:effectLst/>
                <a:uLnTx/>
                <a:uFillTx/>
                <a:latin typeface="Montserrat-Regular"/>
                <a:ea typeface="+mn-ea"/>
                <a:cs typeface="+mn-cs"/>
                <a:hlinkClick r:id="rId7"/>
              </a:rPr>
              <a:t>FINOS policies</a:t>
            </a:r>
            <a:r>
              <a:rPr kumimoji="0" lang="en-US" sz="1801" b="0" i="0" u="none" strike="noStrike" kern="1200" cap="none" spc="0" normalizeH="0" baseline="0" noProof="0" dirty="0">
                <a:ln>
                  <a:noFill/>
                </a:ln>
                <a:solidFill>
                  <a:srgbClr val="0087C0"/>
                </a:solidFill>
                <a:effectLst/>
                <a:uLnTx/>
                <a:uFillTx/>
                <a:latin typeface="Montserrat-Regular"/>
                <a:ea typeface="+mn-ea"/>
                <a:cs typeface="+mn-cs"/>
              </a:rPr>
              <a:t>.</a:t>
            </a:r>
          </a:p>
          <a:p>
            <a:pPr marL="285753" marR="0" lvl="0" indent="-28575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1" b="0" i="0" u="none" strike="noStrike" kern="1200" cap="none" spc="0" normalizeH="0" baseline="0" noProof="0" dirty="0">
              <a:ln>
                <a:noFill/>
              </a:ln>
              <a:solidFill>
                <a:srgbClr val="0087C0"/>
              </a:solidFill>
              <a:effectLst/>
              <a:uLnTx/>
              <a:uFillTx/>
              <a:latin typeface="Montserrat-Regular"/>
              <a:ea typeface="+mn-ea"/>
              <a:cs typeface="+mn-cs"/>
            </a:endParaRPr>
          </a:p>
          <a:p>
            <a:pPr marL="285753" marR="0" lvl="0" indent="-28575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1" b="0" i="0" u="none" strike="noStrike" kern="1200" cap="none" spc="0" normalizeH="0" baseline="0" noProof="0" dirty="0">
                <a:ln>
                  <a:noFill/>
                </a:ln>
                <a:solidFill>
                  <a:srgbClr val="0087C0"/>
                </a:solidFill>
                <a:effectLst/>
                <a:uLnTx/>
                <a:uFillTx/>
                <a:latin typeface="Montserrat-Regular"/>
                <a:ea typeface="+mn-ea"/>
                <a:cs typeface="+mn-cs"/>
              </a:rPr>
              <a:t>FINOS meetings involve participation by industry competitors, and it is the intention of FINOS and the Linux Foundation to conduct all of its activities in accordance with applicable antitrust and competition laws. It is therefore extremely important that attendees adhere to meeting agendas, and be aware of, and not participate in, any activities that are prohibited under applicable US state, federal or foreign antitrust and competition laws. Please contact </a:t>
            </a:r>
            <a:r>
              <a:rPr kumimoji="0" lang="en-US" sz="1801" b="0" i="0" u="none" strike="noStrike" kern="1200" cap="none" spc="0" normalizeH="0" baseline="0" noProof="0" dirty="0">
                <a:ln>
                  <a:noFill/>
                </a:ln>
                <a:solidFill>
                  <a:srgbClr val="0087C0"/>
                </a:solidFill>
                <a:effectLst/>
                <a:uLnTx/>
                <a:uFillTx/>
                <a:latin typeface="Montserrat-Regular"/>
                <a:ea typeface="+mn-ea"/>
                <a:cs typeface="+mn-cs"/>
                <a:hlinkClick r:id="rId8"/>
              </a:rPr>
              <a:t>legal@finos.org</a:t>
            </a:r>
            <a:r>
              <a:rPr kumimoji="0" lang="en-US" sz="1801" b="0" i="0" u="none" strike="noStrike" kern="1200" cap="none" spc="0" normalizeH="0" baseline="0" noProof="0" dirty="0">
                <a:ln>
                  <a:noFill/>
                </a:ln>
                <a:solidFill>
                  <a:srgbClr val="0087C0"/>
                </a:solidFill>
                <a:effectLst/>
                <a:uLnTx/>
                <a:uFillTx/>
                <a:latin typeface="Montserrat-Regular"/>
                <a:ea typeface="+mn-ea"/>
                <a:cs typeface="+mn-cs"/>
              </a:rPr>
              <a:t> with any questions.</a:t>
            </a:r>
          </a:p>
          <a:p>
            <a:pPr marL="285753" marR="0" lvl="0" indent="-28575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1" b="0" i="0" u="none" strike="noStrike" kern="1200" cap="none" spc="0" normalizeH="0" baseline="0" noProof="0" dirty="0">
              <a:ln>
                <a:noFill/>
              </a:ln>
              <a:solidFill>
                <a:srgbClr val="0087C0"/>
              </a:solidFill>
              <a:effectLst/>
              <a:uLnTx/>
              <a:uFillTx/>
              <a:latin typeface="Montserrat-Regular"/>
              <a:ea typeface="+mn-ea"/>
              <a:cs typeface="+mn-cs"/>
            </a:endParaRPr>
          </a:p>
          <a:p>
            <a:pPr marL="285753" marR="0" lvl="0" indent="-28575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1" b="0" i="0" u="none" strike="noStrike" kern="1200" cap="none" spc="0" normalizeH="0" baseline="0" noProof="0" dirty="0">
                <a:ln>
                  <a:noFill/>
                </a:ln>
                <a:solidFill>
                  <a:srgbClr val="0087C0"/>
                </a:solidFill>
                <a:effectLst/>
                <a:uLnTx/>
                <a:uFillTx/>
                <a:latin typeface="Montserrat-Regular"/>
                <a:ea typeface="+mn-ea"/>
                <a:cs typeface="+mn-cs"/>
              </a:rPr>
              <a:t>FINOS project meetings may be recorded for use solely by the FINOS team for administration purposes. In very limited instances, and with explicit approval, recordings may be made more widely available.</a:t>
            </a:r>
          </a:p>
          <a:p>
            <a:pPr marL="285753" marR="0" lvl="0" indent="-28575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1"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945936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ontserrat"/>
              </a:rPr>
              <a:t>Product Control Common Template Workflow</a:t>
            </a:r>
            <a:endParaRPr lang="en-GB" b="1" dirty="0">
              <a:latin typeface="Montserrat"/>
            </a:endParaRPr>
          </a:p>
        </p:txBody>
      </p:sp>
      <p:graphicFrame>
        <p:nvGraphicFramePr>
          <p:cNvPr id="7" name="Diagram 6"/>
          <p:cNvGraphicFramePr/>
          <p:nvPr>
            <p:extLst>
              <p:ext uri="{D42A27DB-BD31-4B8C-83A1-F6EECF244321}">
                <p14:modId xmlns:p14="http://schemas.microsoft.com/office/powerpoint/2010/main" val="1888618726"/>
              </p:ext>
            </p:extLst>
          </p:nvPr>
        </p:nvGraphicFramePr>
        <p:xfrm>
          <a:off x="336205" y="1163781"/>
          <a:ext cx="8683104" cy="5070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 7"/>
          <p:cNvGraphicFramePr/>
          <p:nvPr>
            <p:extLst>
              <p:ext uri="{D42A27DB-BD31-4B8C-83A1-F6EECF244321}">
                <p14:modId xmlns:p14="http://schemas.microsoft.com/office/powerpoint/2010/main" val="1119578838"/>
              </p:ext>
            </p:extLst>
          </p:nvPr>
        </p:nvGraphicFramePr>
        <p:xfrm>
          <a:off x="9131069" y="1163782"/>
          <a:ext cx="2722879" cy="50707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649730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ontserrat"/>
              </a:rPr>
              <a:t>Data Transformation </a:t>
            </a:r>
            <a:r>
              <a:rPr lang="en-US" b="1" dirty="0">
                <a:latin typeface="Montserrat"/>
              </a:rPr>
              <a:t>W</a:t>
            </a:r>
            <a:r>
              <a:rPr lang="en-US" b="1" dirty="0" smtClean="0">
                <a:latin typeface="Montserrat"/>
              </a:rPr>
              <a:t>orkflow</a:t>
            </a:r>
            <a:endParaRPr lang="en-US" b="1" dirty="0">
              <a:latin typeface="Montserrat"/>
            </a:endParaRPr>
          </a:p>
        </p:txBody>
      </p:sp>
      <p:graphicFrame>
        <p:nvGraphicFramePr>
          <p:cNvPr id="3" name="Diagram 2"/>
          <p:cNvGraphicFramePr/>
          <p:nvPr>
            <p:extLst>
              <p:ext uri="{D42A27DB-BD31-4B8C-83A1-F6EECF244321}">
                <p14:modId xmlns:p14="http://schemas.microsoft.com/office/powerpoint/2010/main" val="458219523"/>
              </p:ext>
            </p:extLst>
          </p:nvPr>
        </p:nvGraphicFramePr>
        <p:xfrm>
          <a:off x="415600" y="1047404"/>
          <a:ext cx="11446662" cy="52037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498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title"/>
          </p:nvPr>
        </p:nvSpPr>
        <p:spPr>
          <a:xfrm>
            <a:off x="615142" y="362742"/>
            <a:ext cx="11006051" cy="572625"/>
          </a:xfrm>
          <a:prstGeom prst="rect">
            <a:avLst/>
          </a:prstGeom>
        </p:spPr>
        <p:txBody>
          <a:bodyPr spcFirstLastPara="1" vert="horz" wrap="square" lIns="91406" tIns="91406" rIns="91406" bIns="91406" rtlCol="0" anchor="t" anchorCtr="0">
            <a:noAutofit/>
          </a:bodyPr>
          <a:lstStyle/>
          <a:p>
            <a:r>
              <a:rPr lang="en-GB" b="1" dirty="0">
                <a:latin typeface="Montserrat"/>
              </a:rPr>
              <a:t>Workflow </a:t>
            </a:r>
            <a:r>
              <a:rPr lang="en-GB" b="1" dirty="0" smtClean="0">
                <a:latin typeface="Montserrat"/>
              </a:rPr>
              <a:t>Questionnaire </a:t>
            </a:r>
            <a:endParaRPr b="1" dirty="0">
              <a:latin typeface="Montserrat"/>
              <a:cs typeface="Calibri" panose="020F0502020204030204" pitchFamily="34" charset="0"/>
            </a:endParaRPr>
          </a:p>
        </p:txBody>
      </p:sp>
      <p:sp>
        <p:nvSpPr>
          <p:cNvPr id="6" name="Rectangle 5"/>
          <p:cNvSpPr/>
          <p:nvPr/>
        </p:nvSpPr>
        <p:spPr>
          <a:xfrm>
            <a:off x="415636" y="1121355"/>
            <a:ext cx="11360052" cy="4708981"/>
          </a:xfrm>
          <a:prstGeom prst="rect">
            <a:avLst/>
          </a:prstGeom>
        </p:spPr>
        <p:txBody>
          <a:bodyPr wrap="square">
            <a:spAutoFit/>
          </a:bodyPr>
          <a:lstStyle/>
          <a:p>
            <a:pPr marL="101600" indent="0">
              <a:lnSpc>
                <a:spcPct val="100000"/>
              </a:lnSpc>
              <a:buNone/>
            </a:pPr>
            <a:r>
              <a:rPr lang="en-US" sz="1200" b="1" u="sng" dirty="0">
                <a:solidFill>
                  <a:srgbClr val="0070C0"/>
                </a:solidFill>
                <a:latin typeface="Montserrat"/>
                <a:cs typeface="Calibri" panose="020F0502020204030204" pitchFamily="34" charset="0"/>
              </a:rPr>
              <a:t>Q1</a:t>
            </a:r>
            <a:r>
              <a:rPr lang="en-US" sz="1200" b="1" dirty="0">
                <a:solidFill>
                  <a:srgbClr val="0070C0"/>
                </a:solidFill>
                <a:latin typeface="Montserrat"/>
                <a:cs typeface="Calibri" panose="020F0502020204030204" pitchFamily="34" charset="0"/>
              </a:rPr>
              <a:t>. How does the consensus price service submission </a:t>
            </a:r>
            <a:r>
              <a:rPr lang="en-US" sz="1200" b="1" dirty="0" smtClean="0">
                <a:solidFill>
                  <a:srgbClr val="0070C0"/>
                </a:solidFill>
                <a:latin typeface="Montserrat"/>
                <a:cs typeface="Calibri" panose="020F0502020204030204" pitchFamily="34" charset="0"/>
              </a:rPr>
              <a:t>workflow </a:t>
            </a:r>
            <a:r>
              <a:rPr lang="en-US" sz="1200" b="1" dirty="0">
                <a:solidFill>
                  <a:srgbClr val="0070C0"/>
                </a:solidFill>
                <a:latin typeface="Montserrat"/>
                <a:cs typeface="Calibri" panose="020F0502020204030204" pitchFamily="34" charset="0"/>
              </a:rPr>
              <a:t>works Legend?</a:t>
            </a:r>
            <a:endParaRPr lang="en-GB" sz="1200" dirty="0">
              <a:solidFill>
                <a:srgbClr val="0070C0"/>
              </a:solidFill>
              <a:latin typeface="Montserrat"/>
              <a:cs typeface="Calibri" panose="020F0502020204030204" pitchFamily="34" charset="0"/>
            </a:endParaRPr>
          </a:p>
          <a:p>
            <a:pPr marL="101600" indent="0">
              <a:lnSpc>
                <a:spcPct val="100000"/>
              </a:lnSpc>
              <a:buNone/>
            </a:pPr>
            <a:r>
              <a:rPr lang="en-US" sz="1200" b="1" u="sng" dirty="0" smtClean="0">
                <a:latin typeface="Montserrat"/>
                <a:cs typeface="Calibri" panose="020F0502020204030204" pitchFamily="34" charset="0"/>
              </a:rPr>
              <a:t>A1</a:t>
            </a:r>
            <a:r>
              <a:rPr lang="en-US" sz="1200" b="1" dirty="0" smtClean="0">
                <a:latin typeface="Montserrat"/>
                <a:cs typeface="Calibri" panose="020F0502020204030204" pitchFamily="34" charset="0"/>
              </a:rPr>
              <a:t>. </a:t>
            </a:r>
            <a:r>
              <a:rPr lang="en-GB" sz="1200" dirty="0" smtClean="0">
                <a:latin typeface="Montserrat"/>
                <a:cs typeface="Calibri" panose="020F0502020204030204" pitchFamily="34" charset="0"/>
              </a:rPr>
              <a:t>Legend </a:t>
            </a:r>
            <a:r>
              <a:rPr lang="en-GB" sz="1200" dirty="0">
                <a:latin typeface="Montserrat"/>
                <a:cs typeface="Calibri" panose="020F0502020204030204" pitchFamily="34" charset="0"/>
              </a:rPr>
              <a:t>will be used to define each csv template as a data model along with M2M mappings to transform data into the CDM </a:t>
            </a:r>
            <a:r>
              <a:rPr lang="en-GB" sz="1200" dirty="0" smtClean="0">
                <a:latin typeface="Montserrat"/>
                <a:cs typeface="Calibri" panose="020F0502020204030204" pitchFamily="34" charset="0"/>
              </a:rPr>
              <a:t>structure. A </a:t>
            </a:r>
            <a:r>
              <a:rPr lang="en-GB" sz="1200" dirty="0">
                <a:latin typeface="Montserrat"/>
                <a:cs typeface="Calibri" panose="020F0502020204030204" pitchFamily="34" charset="0"/>
              </a:rPr>
              <a:t>JAR file will be created to allow those capabilities to be incorporated with client </a:t>
            </a:r>
            <a:r>
              <a:rPr lang="en-GB" sz="1200" dirty="0" smtClean="0">
                <a:latin typeface="Montserrat"/>
                <a:cs typeface="Calibri" panose="020F0502020204030204" pitchFamily="34" charset="0"/>
              </a:rPr>
              <a:t>applications. Data </a:t>
            </a:r>
            <a:r>
              <a:rPr lang="en-GB" sz="1200" dirty="0">
                <a:latin typeface="Montserrat"/>
                <a:cs typeface="Calibri" panose="020F0502020204030204" pitchFamily="34" charset="0"/>
              </a:rPr>
              <a:t>is transmitted outside the Legend environment with applications leveraging the functionality encapsulated in the </a:t>
            </a:r>
            <a:r>
              <a:rPr lang="en-GB" sz="1200" dirty="0" smtClean="0">
                <a:latin typeface="Montserrat"/>
                <a:cs typeface="Calibri" panose="020F0502020204030204" pitchFamily="34" charset="0"/>
              </a:rPr>
              <a:t>JAR via the existing API for each vendor.</a:t>
            </a:r>
            <a:endParaRPr lang="en-GB" sz="1200" dirty="0">
              <a:latin typeface="Montserrat"/>
              <a:cs typeface="Calibri" panose="020F0502020204030204" pitchFamily="34" charset="0"/>
            </a:endParaRPr>
          </a:p>
          <a:p>
            <a:pPr marL="101600" indent="0">
              <a:lnSpc>
                <a:spcPct val="100000"/>
              </a:lnSpc>
              <a:buNone/>
            </a:pPr>
            <a:endParaRPr lang="en-US" sz="1200" dirty="0" smtClean="0">
              <a:latin typeface="Montserrat"/>
              <a:cs typeface="Calibri" panose="020F0502020204030204" pitchFamily="34" charset="0"/>
            </a:endParaRPr>
          </a:p>
          <a:p>
            <a:pPr marL="101600" indent="0">
              <a:lnSpc>
                <a:spcPct val="100000"/>
              </a:lnSpc>
              <a:buNone/>
            </a:pPr>
            <a:endParaRPr lang="en-US" sz="1200" b="1" u="sng" dirty="0" smtClean="0">
              <a:latin typeface="Montserrat"/>
              <a:cs typeface="Calibri" panose="020F0502020204030204" pitchFamily="34" charset="0"/>
            </a:endParaRPr>
          </a:p>
          <a:p>
            <a:pPr marL="101600" indent="0">
              <a:lnSpc>
                <a:spcPct val="100000"/>
              </a:lnSpc>
              <a:buNone/>
            </a:pPr>
            <a:endParaRPr lang="en-US" sz="1200" b="1" u="sng" dirty="0">
              <a:latin typeface="Montserrat"/>
              <a:cs typeface="Calibri" panose="020F0502020204030204" pitchFamily="34" charset="0"/>
            </a:endParaRPr>
          </a:p>
          <a:p>
            <a:pPr marL="101600" indent="0">
              <a:lnSpc>
                <a:spcPct val="100000"/>
              </a:lnSpc>
              <a:buNone/>
            </a:pPr>
            <a:endParaRPr lang="en-US" sz="1200" b="1" u="sng" dirty="0" smtClean="0">
              <a:latin typeface="Montserrat"/>
              <a:cs typeface="Calibri" panose="020F0502020204030204" pitchFamily="34" charset="0"/>
            </a:endParaRPr>
          </a:p>
          <a:p>
            <a:pPr marL="101600" indent="0">
              <a:lnSpc>
                <a:spcPct val="100000"/>
              </a:lnSpc>
              <a:buNone/>
            </a:pPr>
            <a:endParaRPr lang="en-US" sz="1200" b="1" u="sng" dirty="0">
              <a:latin typeface="Montserrat"/>
              <a:cs typeface="Calibri" panose="020F0502020204030204" pitchFamily="34" charset="0"/>
            </a:endParaRPr>
          </a:p>
          <a:p>
            <a:pPr marL="101600" indent="0">
              <a:lnSpc>
                <a:spcPct val="100000"/>
              </a:lnSpc>
              <a:buNone/>
            </a:pPr>
            <a:endParaRPr lang="en-US" sz="1200" b="1" u="sng" dirty="0" smtClean="0">
              <a:latin typeface="Montserrat"/>
              <a:cs typeface="Calibri" panose="020F0502020204030204" pitchFamily="34" charset="0"/>
            </a:endParaRPr>
          </a:p>
          <a:p>
            <a:pPr marL="101600" indent="0">
              <a:lnSpc>
                <a:spcPct val="100000"/>
              </a:lnSpc>
              <a:buNone/>
            </a:pPr>
            <a:endParaRPr lang="en-US" sz="1200" b="1" u="sng" dirty="0">
              <a:latin typeface="Montserrat"/>
              <a:cs typeface="Calibri" panose="020F0502020204030204" pitchFamily="34" charset="0"/>
            </a:endParaRPr>
          </a:p>
          <a:p>
            <a:pPr marL="101600" indent="0">
              <a:lnSpc>
                <a:spcPct val="100000"/>
              </a:lnSpc>
              <a:buNone/>
            </a:pPr>
            <a:endParaRPr lang="en-US" sz="1200" b="1" u="sng" dirty="0" smtClean="0">
              <a:latin typeface="Montserrat"/>
              <a:cs typeface="Calibri" panose="020F0502020204030204" pitchFamily="34" charset="0"/>
            </a:endParaRPr>
          </a:p>
          <a:p>
            <a:pPr marL="101600" indent="0">
              <a:lnSpc>
                <a:spcPct val="100000"/>
              </a:lnSpc>
              <a:buNone/>
            </a:pPr>
            <a:endParaRPr lang="en-US" sz="1200" b="1" u="sng" dirty="0" smtClean="0">
              <a:latin typeface="Montserrat"/>
              <a:cs typeface="Calibri" panose="020F0502020204030204" pitchFamily="34" charset="0"/>
            </a:endParaRPr>
          </a:p>
          <a:p>
            <a:pPr marL="101600" indent="0">
              <a:lnSpc>
                <a:spcPct val="100000"/>
              </a:lnSpc>
              <a:buNone/>
            </a:pPr>
            <a:endParaRPr lang="en-US" sz="1200" b="1" u="sng" dirty="0" smtClean="0">
              <a:latin typeface="Montserrat"/>
              <a:cs typeface="Calibri" panose="020F0502020204030204" pitchFamily="34" charset="0"/>
            </a:endParaRPr>
          </a:p>
          <a:p>
            <a:pPr marL="101600" indent="0">
              <a:lnSpc>
                <a:spcPct val="100000"/>
              </a:lnSpc>
              <a:buNone/>
            </a:pPr>
            <a:endParaRPr lang="en-US" sz="1200" b="1" u="sng" dirty="0">
              <a:latin typeface="Montserrat"/>
              <a:cs typeface="Calibri" panose="020F0502020204030204" pitchFamily="34" charset="0"/>
            </a:endParaRPr>
          </a:p>
          <a:p>
            <a:pPr marL="101600" indent="0">
              <a:lnSpc>
                <a:spcPct val="100000"/>
              </a:lnSpc>
              <a:buNone/>
            </a:pPr>
            <a:endParaRPr lang="en-US" sz="1200" b="1" u="sng" dirty="0">
              <a:latin typeface="Montserrat"/>
              <a:cs typeface="Calibri" panose="020F0502020204030204" pitchFamily="34" charset="0"/>
            </a:endParaRPr>
          </a:p>
          <a:p>
            <a:pPr marL="101600" indent="0">
              <a:lnSpc>
                <a:spcPct val="100000"/>
              </a:lnSpc>
              <a:buNone/>
            </a:pPr>
            <a:r>
              <a:rPr lang="en-US" sz="1200" b="1" u="sng" dirty="0" smtClean="0">
                <a:solidFill>
                  <a:srgbClr val="0070C0"/>
                </a:solidFill>
                <a:latin typeface="Montserrat"/>
                <a:cs typeface="Calibri" panose="020F0502020204030204" pitchFamily="34" charset="0"/>
              </a:rPr>
              <a:t>Q2</a:t>
            </a:r>
            <a:r>
              <a:rPr lang="en-US" sz="1200" b="1" dirty="0">
                <a:solidFill>
                  <a:srgbClr val="0070C0"/>
                </a:solidFill>
                <a:latin typeface="Montserrat"/>
                <a:cs typeface="Calibri" panose="020F0502020204030204" pitchFamily="34" charset="0"/>
              </a:rPr>
              <a:t>. Can participants run this service in FINOS Legend, or we need to install Legend in the local environment? </a:t>
            </a:r>
            <a:endParaRPr lang="en-GB" sz="1200" dirty="0">
              <a:solidFill>
                <a:srgbClr val="0070C0"/>
              </a:solidFill>
              <a:latin typeface="Montserrat"/>
              <a:cs typeface="Calibri" panose="020F0502020204030204" pitchFamily="34" charset="0"/>
            </a:endParaRPr>
          </a:p>
          <a:p>
            <a:pPr marL="101600" indent="0">
              <a:lnSpc>
                <a:spcPct val="100000"/>
              </a:lnSpc>
              <a:buNone/>
            </a:pPr>
            <a:r>
              <a:rPr lang="en-US" sz="1200" b="1" u="sng" dirty="0">
                <a:latin typeface="Montserrat"/>
                <a:cs typeface="Calibri" panose="020F0502020204030204" pitchFamily="34" charset="0"/>
              </a:rPr>
              <a:t>A2.</a:t>
            </a:r>
            <a:r>
              <a:rPr lang="en-US" sz="1200" b="1" dirty="0">
                <a:latin typeface="Montserrat"/>
                <a:cs typeface="Calibri" panose="020F0502020204030204" pitchFamily="34" charset="0"/>
              </a:rPr>
              <a:t> </a:t>
            </a:r>
            <a:r>
              <a:rPr lang="en-US" sz="1200" dirty="0">
                <a:latin typeface="Montserrat"/>
                <a:cs typeface="Calibri" panose="020F0502020204030204" pitchFamily="34" charset="0"/>
              </a:rPr>
              <a:t>The service is supported by both Legend versions. It is easier to work on FINOS Legend version as installing the local version of Legend is not </a:t>
            </a:r>
            <a:r>
              <a:rPr lang="en-US" sz="1200" dirty="0" smtClean="0">
                <a:latin typeface="Montserrat"/>
                <a:cs typeface="Calibri" panose="020F0502020204030204" pitchFamily="34" charset="0"/>
              </a:rPr>
              <a:t>straight </a:t>
            </a:r>
            <a:r>
              <a:rPr lang="en-US" sz="1200" dirty="0">
                <a:latin typeface="Montserrat"/>
                <a:cs typeface="Calibri" panose="020F0502020204030204" pitchFamily="34" charset="0"/>
              </a:rPr>
              <a:t>forward and it is quite bespoke owning to multiple barriers and </a:t>
            </a:r>
            <a:r>
              <a:rPr lang="en-US" sz="1200" dirty="0" smtClean="0">
                <a:latin typeface="Montserrat"/>
                <a:cs typeface="Calibri" panose="020F0502020204030204" pitchFamily="34" charset="0"/>
              </a:rPr>
              <a:t>compliance requirements </a:t>
            </a:r>
            <a:r>
              <a:rPr lang="en-US" sz="1200" dirty="0">
                <a:latin typeface="Montserrat"/>
                <a:cs typeface="Calibri" panose="020F0502020204030204" pitchFamily="34" charset="0"/>
              </a:rPr>
              <a:t>by different organizations.  </a:t>
            </a:r>
          </a:p>
          <a:p>
            <a:pPr marL="101600" indent="0">
              <a:lnSpc>
                <a:spcPct val="100000"/>
              </a:lnSpc>
              <a:buNone/>
            </a:pPr>
            <a:endParaRPr lang="en-IN" sz="1200" b="1" dirty="0" smtClean="0">
              <a:latin typeface="Montserrat"/>
              <a:cs typeface="Calibri" panose="020F0502020204030204" pitchFamily="34" charset="0"/>
            </a:endParaRPr>
          </a:p>
          <a:p>
            <a:pPr marL="101600" indent="0">
              <a:lnSpc>
                <a:spcPct val="100000"/>
              </a:lnSpc>
              <a:buNone/>
            </a:pPr>
            <a:endParaRPr lang="en-GB" sz="1200" b="1" dirty="0">
              <a:latin typeface="Montserrat"/>
              <a:cs typeface="Calibri" panose="020F0502020204030204" pitchFamily="34" charset="0"/>
            </a:endParaRPr>
          </a:p>
          <a:p>
            <a:pPr marL="101600" indent="0">
              <a:lnSpc>
                <a:spcPct val="100000"/>
              </a:lnSpc>
              <a:buNone/>
            </a:pPr>
            <a:r>
              <a:rPr lang="en-GB" sz="1200" b="1" u="sng" dirty="0">
                <a:solidFill>
                  <a:srgbClr val="0070C0"/>
                </a:solidFill>
                <a:latin typeface="Montserrat"/>
                <a:cs typeface="Calibri" panose="020F0502020204030204" pitchFamily="34" charset="0"/>
              </a:rPr>
              <a:t>Q3</a:t>
            </a:r>
            <a:r>
              <a:rPr lang="en-GB" sz="1200" b="1" dirty="0">
                <a:solidFill>
                  <a:srgbClr val="0070C0"/>
                </a:solidFill>
                <a:latin typeface="Montserrat"/>
                <a:cs typeface="Calibri" panose="020F0502020204030204" pitchFamily="34" charset="0"/>
              </a:rPr>
              <a:t>. </a:t>
            </a:r>
            <a:r>
              <a:rPr lang="en-US" sz="1200" b="1" dirty="0">
                <a:solidFill>
                  <a:srgbClr val="0070C0"/>
                </a:solidFill>
                <a:latin typeface="Montserrat"/>
                <a:cs typeface="Calibri" panose="020F0502020204030204" pitchFamily="34" charset="0"/>
              </a:rPr>
              <a:t>How does FINOS Legend ensure data privacy if I submit my data to vendor via this open sourced platform?</a:t>
            </a:r>
            <a:endParaRPr lang="en-GB" sz="1200" dirty="0">
              <a:solidFill>
                <a:srgbClr val="0070C0"/>
              </a:solidFill>
              <a:latin typeface="Montserrat"/>
              <a:cs typeface="Calibri" panose="020F0502020204030204" pitchFamily="34" charset="0"/>
            </a:endParaRPr>
          </a:p>
          <a:p>
            <a:pPr marL="101600" indent="0">
              <a:lnSpc>
                <a:spcPct val="100000"/>
              </a:lnSpc>
              <a:buNone/>
            </a:pPr>
            <a:r>
              <a:rPr lang="en-GB" sz="1200" b="1" u="sng" dirty="0">
                <a:latin typeface="Montserrat"/>
                <a:cs typeface="Calibri" panose="020F0502020204030204" pitchFamily="34" charset="0"/>
              </a:rPr>
              <a:t>A3</a:t>
            </a:r>
            <a:r>
              <a:rPr lang="en-GB" sz="1200" b="1" dirty="0">
                <a:latin typeface="Montserrat"/>
                <a:cs typeface="Calibri" panose="020F0502020204030204" pitchFamily="34" charset="0"/>
              </a:rPr>
              <a:t>. </a:t>
            </a:r>
            <a:r>
              <a:rPr lang="en-US" sz="1200" dirty="0">
                <a:latin typeface="Montserrat"/>
                <a:cs typeface="Calibri" panose="020F0502020204030204" pitchFamily="34" charset="0"/>
              </a:rPr>
              <a:t>In the proposed workflow, the only part that will be open sourced is the data model and model-to-model mappings between the vendor’s template to the common template. The data for all the banks and vendors will remain privy to them. The submission process will remain the same through the existing API for each vendor’s template while the data </a:t>
            </a:r>
            <a:r>
              <a:rPr lang="en-US" sz="1200" dirty="0" smtClean="0">
                <a:latin typeface="Montserrat"/>
                <a:cs typeface="Calibri" panose="020F0502020204030204" pitchFamily="34" charset="0"/>
              </a:rPr>
              <a:t>will </a:t>
            </a:r>
            <a:r>
              <a:rPr lang="en-US" sz="1200" dirty="0">
                <a:latin typeface="Montserrat"/>
                <a:cs typeface="Calibri" panose="020F0502020204030204" pitchFamily="34" charset="0"/>
              </a:rPr>
              <a:t>be hosted </a:t>
            </a:r>
            <a:r>
              <a:rPr lang="en-US" sz="1200" dirty="0" smtClean="0">
                <a:latin typeface="Montserrat"/>
                <a:cs typeface="Calibri" panose="020F0502020204030204" pitchFamily="34" charset="0"/>
              </a:rPr>
              <a:t>privately by each participants, </a:t>
            </a:r>
            <a:r>
              <a:rPr lang="en-US" sz="1200" dirty="0">
                <a:latin typeface="Montserrat"/>
                <a:cs typeface="Calibri" panose="020F0502020204030204" pitchFamily="34" charset="0"/>
              </a:rPr>
              <a:t>thereby other </a:t>
            </a:r>
            <a:r>
              <a:rPr lang="en-US" sz="1200" dirty="0" smtClean="0">
                <a:latin typeface="Montserrat"/>
                <a:cs typeface="Calibri" panose="020F0502020204030204" pitchFamily="34" charset="0"/>
              </a:rPr>
              <a:t>participants will </a:t>
            </a:r>
            <a:r>
              <a:rPr lang="en-US" sz="1200" dirty="0">
                <a:latin typeface="Montserrat"/>
                <a:cs typeface="Calibri" panose="020F0502020204030204" pitchFamily="34" charset="0"/>
              </a:rPr>
              <a:t>not have any visibility of what the banks are submitting. </a:t>
            </a:r>
          </a:p>
        </p:txBody>
      </p:sp>
      <p:pic>
        <p:nvPicPr>
          <p:cNvPr id="2" name="Picture 1"/>
          <p:cNvPicPr>
            <a:picLocks noChangeAspect="1"/>
          </p:cNvPicPr>
          <p:nvPr/>
        </p:nvPicPr>
        <p:blipFill rotWithShape="1">
          <a:blip r:embed="rId3"/>
          <a:srcRect r="14016"/>
          <a:stretch/>
        </p:blipFill>
        <p:spPr>
          <a:xfrm>
            <a:off x="1014153" y="2088615"/>
            <a:ext cx="8188037" cy="1781205"/>
          </a:xfrm>
          <a:prstGeom prst="rect">
            <a:avLst/>
          </a:prstGeom>
        </p:spPr>
      </p:pic>
    </p:spTree>
    <p:extLst>
      <p:ext uri="{BB962C8B-B14F-4D97-AF65-F5344CB8AC3E}">
        <p14:creationId xmlns:p14="http://schemas.microsoft.com/office/powerpoint/2010/main" val="3602661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title"/>
          </p:nvPr>
        </p:nvSpPr>
        <p:spPr>
          <a:xfrm>
            <a:off x="615142" y="362742"/>
            <a:ext cx="11006051" cy="572625"/>
          </a:xfrm>
          <a:prstGeom prst="rect">
            <a:avLst/>
          </a:prstGeom>
        </p:spPr>
        <p:txBody>
          <a:bodyPr spcFirstLastPara="1" vert="horz" wrap="square" lIns="91406" tIns="91406" rIns="91406" bIns="91406" rtlCol="0" anchor="t" anchorCtr="0">
            <a:noAutofit/>
          </a:bodyPr>
          <a:lstStyle/>
          <a:p>
            <a:r>
              <a:rPr lang="en-GB" b="1" dirty="0">
                <a:latin typeface="Montserrat"/>
              </a:rPr>
              <a:t>Workflow Questionnaire </a:t>
            </a:r>
            <a:endParaRPr dirty="0">
              <a:latin typeface="Calibri" panose="020F0502020204030204" pitchFamily="34" charset="0"/>
              <a:cs typeface="Calibri" panose="020F0502020204030204" pitchFamily="34" charset="0"/>
            </a:endParaRPr>
          </a:p>
        </p:txBody>
      </p:sp>
      <p:sp>
        <p:nvSpPr>
          <p:cNvPr id="6" name="Rectangle 5"/>
          <p:cNvSpPr/>
          <p:nvPr/>
        </p:nvSpPr>
        <p:spPr>
          <a:xfrm>
            <a:off x="540327" y="1229420"/>
            <a:ext cx="11078859" cy="2862322"/>
          </a:xfrm>
          <a:prstGeom prst="rect">
            <a:avLst/>
          </a:prstGeom>
        </p:spPr>
        <p:txBody>
          <a:bodyPr wrap="square">
            <a:spAutoFit/>
          </a:bodyPr>
          <a:lstStyle/>
          <a:p>
            <a:pPr marL="101600" indent="0">
              <a:lnSpc>
                <a:spcPct val="100000"/>
              </a:lnSpc>
              <a:buNone/>
            </a:pPr>
            <a:r>
              <a:rPr lang="en-US" sz="1200" b="1" u="sng" dirty="0">
                <a:solidFill>
                  <a:srgbClr val="0070C0"/>
                </a:solidFill>
                <a:latin typeface="Montserrat"/>
                <a:cs typeface="Calibri" panose="020F0502020204030204" pitchFamily="34" charset="0"/>
              </a:rPr>
              <a:t>Q4</a:t>
            </a:r>
            <a:r>
              <a:rPr lang="en-US" sz="1200" b="1" dirty="0">
                <a:solidFill>
                  <a:srgbClr val="0070C0"/>
                </a:solidFill>
                <a:latin typeface="Montserrat"/>
                <a:cs typeface="Calibri" panose="020F0502020204030204" pitchFamily="34" charset="0"/>
              </a:rPr>
              <a:t>. Does legend ever hold or save any data?</a:t>
            </a:r>
            <a:endParaRPr lang="en-GB" sz="1200" b="1" dirty="0">
              <a:solidFill>
                <a:srgbClr val="0070C0"/>
              </a:solidFill>
              <a:latin typeface="Montserrat"/>
              <a:cs typeface="Calibri" panose="020F0502020204030204" pitchFamily="34" charset="0"/>
            </a:endParaRPr>
          </a:p>
          <a:p>
            <a:pPr marL="101600" indent="0">
              <a:lnSpc>
                <a:spcPct val="100000"/>
              </a:lnSpc>
              <a:buNone/>
            </a:pPr>
            <a:r>
              <a:rPr lang="en-GB" sz="1200" b="1" u="sng" dirty="0">
                <a:solidFill>
                  <a:srgbClr val="0070C0"/>
                </a:solidFill>
                <a:latin typeface="Montserrat"/>
                <a:cs typeface="Calibri" panose="020F0502020204030204" pitchFamily="34" charset="0"/>
              </a:rPr>
              <a:t>A4</a:t>
            </a:r>
            <a:r>
              <a:rPr lang="en-GB" sz="1200" b="1" dirty="0">
                <a:solidFill>
                  <a:srgbClr val="0070C0"/>
                </a:solidFill>
                <a:latin typeface="Montserrat"/>
                <a:cs typeface="Calibri" panose="020F0502020204030204" pitchFamily="34" charset="0"/>
              </a:rPr>
              <a:t>. </a:t>
            </a:r>
            <a:r>
              <a:rPr lang="en-US" sz="1200" dirty="0">
                <a:latin typeface="Montserrat"/>
                <a:cs typeface="Calibri" panose="020F0502020204030204" pitchFamily="34" charset="0"/>
              </a:rPr>
              <a:t>Legend is a purely data modelling tool which is created for hosting mappings, etc. It doesn’t hold or save any data in any form to ensure data privacy. It is not connected to any cloud storage </a:t>
            </a:r>
            <a:r>
              <a:rPr lang="en-US" sz="1200" dirty="0" smtClean="0">
                <a:latin typeface="Montserrat"/>
                <a:cs typeface="Calibri" panose="020F0502020204030204" pitchFamily="34" charset="0"/>
              </a:rPr>
              <a:t>for </a:t>
            </a:r>
            <a:r>
              <a:rPr lang="en-US" sz="1200" dirty="0">
                <a:latin typeface="Montserrat"/>
                <a:cs typeface="Calibri" panose="020F0502020204030204" pitchFamily="34" charset="0"/>
              </a:rPr>
              <a:t>saving the data being modelled</a:t>
            </a:r>
            <a:r>
              <a:rPr lang="en-US" sz="1200" dirty="0" smtClean="0">
                <a:latin typeface="Montserrat"/>
                <a:cs typeface="Calibri" panose="020F0502020204030204" pitchFamily="34" charset="0"/>
              </a:rPr>
              <a:t>. Hence data remains private in each participants local system.</a:t>
            </a:r>
            <a:endParaRPr lang="en-US" sz="1200" dirty="0">
              <a:latin typeface="Montserrat"/>
              <a:cs typeface="Calibri" panose="020F0502020204030204" pitchFamily="34" charset="0"/>
            </a:endParaRPr>
          </a:p>
          <a:p>
            <a:pPr marL="101600" indent="0">
              <a:lnSpc>
                <a:spcPct val="100000"/>
              </a:lnSpc>
              <a:buNone/>
            </a:pPr>
            <a:endParaRPr lang="en-US" sz="1200" b="1" dirty="0" smtClean="0">
              <a:latin typeface="Montserrat"/>
              <a:cs typeface="Calibri" panose="020F0502020204030204" pitchFamily="34" charset="0"/>
            </a:endParaRPr>
          </a:p>
          <a:p>
            <a:pPr marL="101600" indent="0">
              <a:lnSpc>
                <a:spcPct val="100000"/>
              </a:lnSpc>
              <a:buNone/>
            </a:pPr>
            <a:endParaRPr lang="en-GB" sz="1200" b="1" dirty="0">
              <a:latin typeface="Montserrat"/>
              <a:cs typeface="Calibri" panose="020F0502020204030204" pitchFamily="34" charset="0"/>
            </a:endParaRPr>
          </a:p>
          <a:p>
            <a:pPr marL="101600" indent="0">
              <a:lnSpc>
                <a:spcPct val="100000"/>
              </a:lnSpc>
              <a:buNone/>
            </a:pPr>
            <a:r>
              <a:rPr lang="en-GB" sz="1200" b="1" u="sng" dirty="0">
                <a:solidFill>
                  <a:srgbClr val="0070C0"/>
                </a:solidFill>
                <a:latin typeface="Montserrat"/>
                <a:cs typeface="Calibri" panose="020F0502020204030204" pitchFamily="34" charset="0"/>
              </a:rPr>
              <a:t>Q5</a:t>
            </a:r>
            <a:r>
              <a:rPr lang="en-GB" sz="1200" b="1" dirty="0">
                <a:latin typeface="Montserrat"/>
                <a:cs typeface="Calibri" panose="020F0502020204030204" pitchFamily="34" charset="0"/>
              </a:rPr>
              <a:t>. </a:t>
            </a:r>
            <a:r>
              <a:rPr lang="en-US" sz="1200" b="1" dirty="0">
                <a:solidFill>
                  <a:srgbClr val="0070C0"/>
                </a:solidFill>
                <a:latin typeface="Montserrat"/>
                <a:cs typeface="Calibri" panose="020F0502020204030204" pitchFamily="34" charset="0"/>
              </a:rPr>
              <a:t>What are the requirements from participants to run the workflow on FINOS Legend? </a:t>
            </a:r>
            <a:endParaRPr lang="en-GB" sz="1200" dirty="0">
              <a:solidFill>
                <a:srgbClr val="0070C0"/>
              </a:solidFill>
              <a:latin typeface="Montserrat"/>
              <a:cs typeface="Calibri" panose="020F0502020204030204" pitchFamily="34" charset="0"/>
            </a:endParaRPr>
          </a:p>
          <a:p>
            <a:pPr marL="101600" indent="0">
              <a:lnSpc>
                <a:spcPct val="100000"/>
              </a:lnSpc>
              <a:buNone/>
            </a:pPr>
            <a:r>
              <a:rPr lang="en-US" sz="1200" b="1" u="sng" dirty="0">
                <a:solidFill>
                  <a:srgbClr val="0070C0"/>
                </a:solidFill>
                <a:latin typeface="Montserrat"/>
                <a:cs typeface="Calibri" panose="020F0502020204030204" pitchFamily="34" charset="0"/>
              </a:rPr>
              <a:t>A5</a:t>
            </a:r>
            <a:r>
              <a:rPr lang="en-US" sz="1200" b="1" dirty="0">
                <a:latin typeface="Montserrat"/>
                <a:cs typeface="Calibri" panose="020F0502020204030204" pitchFamily="34" charset="0"/>
              </a:rPr>
              <a:t>. </a:t>
            </a:r>
            <a:r>
              <a:rPr lang="en-US" sz="1200" b="1" u="sng" dirty="0">
                <a:latin typeface="Montserrat"/>
                <a:cs typeface="Calibri" panose="020F0502020204030204" pitchFamily="34" charset="0"/>
              </a:rPr>
              <a:t>Banks</a:t>
            </a:r>
            <a:r>
              <a:rPr lang="en-US" sz="1200" u="sng" dirty="0">
                <a:latin typeface="Montserrat"/>
                <a:cs typeface="Calibri" panose="020F0502020204030204" pitchFamily="34" charset="0"/>
              </a:rPr>
              <a:t>: </a:t>
            </a:r>
            <a:endParaRPr lang="en-GB" sz="1200" u="sng" dirty="0">
              <a:latin typeface="Montserrat"/>
              <a:cs typeface="Calibri" panose="020F0502020204030204" pitchFamily="34" charset="0"/>
            </a:endParaRPr>
          </a:p>
          <a:p>
            <a:pPr marL="101600" indent="0">
              <a:lnSpc>
                <a:spcPct val="100000"/>
              </a:lnSpc>
              <a:buNone/>
            </a:pPr>
            <a:r>
              <a:rPr lang="en-US" sz="1200" dirty="0">
                <a:latin typeface="Montserrat"/>
                <a:cs typeface="Calibri" panose="020F0502020204030204" pitchFamily="34" charset="0"/>
              </a:rPr>
              <a:t>Banks to create an account with FINOS and </a:t>
            </a:r>
            <a:r>
              <a:rPr lang="en-US" sz="1200" dirty="0" err="1">
                <a:latin typeface="Montserrat"/>
                <a:cs typeface="Calibri" panose="020F0502020204030204" pitchFamily="34" charset="0"/>
              </a:rPr>
              <a:t>Gitlab</a:t>
            </a:r>
            <a:r>
              <a:rPr lang="en-US" sz="1200" dirty="0">
                <a:latin typeface="Montserrat"/>
                <a:cs typeface="Calibri" panose="020F0502020204030204" pitchFamily="34" charset="0"/>
              </a:rPr>
              <a:t> to access the FINOS Legend</a:t>
            </a:r>
            <a:r>
              <a:rPr lang="en-GB" sz="1200" dirty="0">
                <a:latin typeface="Montserrat"/>
                <a:cs typeface="Calibri" panose="020F0502020204030204" pitchFamily="34" charset="0"/>
              </a:rPr>
              <a:t>. </a:t>
            </a:r>
            <a:r>
              <a:rPr lang="en-US" sz="1200" dirty="0">
                <a:latin typeface="Montserrat"/>
                <a:cs typeface="Calibri" panose="020F0502020204030204" pitchFamily="34" charset="0"/>
              </a:rPr>
              <a:t>Create an open source mapping between vendor’s template and the common template</a:t>
            </a:r>
            <a:r>
              <a:rPr lang="en-GB" sz="1200" dirty="0">
                <a:latin typeface="Montserrat"/>
                <a:cs typeface="Calibri" panose="020F0502020204030204" pitchFamily="34" charset="0"/>
              </a:rPr>
              <a:t>. </a:t>
            </a:r>
            <a:r>
              <a:rPr lang="en-US" sz="1200" dirty="0">
                <a:latin typeface="Montserrat"/>
                <a:cs typeface="Calibri" panose="020F0502020204030204" pitchFamily="34" charset="0"/>
              </a:rPr>
              <a:t>Appoint engineers to execute the workflow and connect the JSON output through your existing API for submission. </a:t>
            </a:r>
            <a:endParaRPr lang="en-GB" sz="1200" dirty="0">
              <a:latin typeface="Montserrat"/>
              <a:cs typeface="Calibri" panose="020F0502020204030204" pitchFamily="34" charset="0"/>
            </a:endParaRPr>
          </a:p>
          <a:p>
            <a:pPr marL="101600" indent="0">
              <a:lnSpc>
                <a:spcPct val="100000"/>
              </a:lnSpc>
              <a:buNone/>
            </a:pPr>
            <a:r>
              <a:rPr lang="en-US" sz="1200" b="1" u="sng" dirty="0">
                <a:latin typeface="Montserrat"/>
                <a:cs typeface="Calibri" panose="020F0502020204030204" pitchFamily="34" charset="0"/>
              </a:rPr>
              <a:t>Vendors:</a:t>
            </a:r>
            <a:endParaRPr lang="en-GB" sz="1200" b="1" u="sng" dirty="0">
              <a:latin typeface="Montserrat"/>
              <a:cs typeface="Calibri" panose="020F0502020204030204" pitchFamily="34" charset="0"/>
            </a:endParaRPr>
          </a:p>
          <a:p>
            <a:pPr marL="101600"/>
            <a:r>
              <a:rPr lang="en-US" sz="1200" dirty="0" smtClean="0">
                <a:latin typeface="Montserrat"/>
              </a:rPr>
              <a:t>Each </a:t>
            </a:r>
            <a:r>
              <a:rPr lang="en-US" sz="1200" dirty="0">
                <a:latin typeface="Montserrat"/>
              </a:rPr>
              <a:t>vendor to help create the model-to-model mapping between their template and the common template in Legend which can then be open supplied to data providers. Please note only the template attributes (model) will be shared and not the entire data of the submission template thereby promoting privacy of the vendors’ templates. Having these mappings will enable the project to be run on the FINOS Legend version and to promote standardization within the industry.</a:t>
            </a:r>
            <a:endParaRPr lang="en-GB" sz="1200" dirty="0">
              <a:latin typeface="Montserrat"/>
            </a:endParaRPr>
          </a:p>
          <a:p>
            <a:pPr marL="101600" lvl="0" indent="0">
              <a:lnSpc>
                <a:spcPct val="100000"/>
              </a:lnSpc>
              <a:buNone/>
            </a:pPr>
            <a:endParaRPr lang="en-US" sz="1200" dirty="0" smtClean="0">
              <a:latin typeface="Montserrat"/>
              <a:cs typeface="Calibri" panose="020F0502020204030204" pitchFamily="34" charset="0"/>
            </a:endParaRPr>
          </a:p>
          <a:p>
            <a:pPr marL="101600" lvl="0" indent="0">
              <a:lnSpc>
                <a:spcPct val="100000"/>
              </a:lnSpc>
              <a:buNone/>
            </a:pPr>
            <a:endParaRPr lang="en-US" sz="1200" dirty="0">
              <a:latin typeface="Montserrat"/>
              <a:cs typeface="Calibri" panose="020F0502020204030204" pitchFamily="34" charset="0"/>
            </a:endParaRPr>
          </a:p>
        </p:txBody>
      </p:sp>
      <p:pic>
        <p:nvPicPr>
          <p:cNvPr id="3074" name="Picture 1" descr="cid:image001.png@01D7C9D0.CA62014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990" y="4083272"/>
            <a:ext cx="10206363" cy="2065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7152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996287691"/>
              </p:ext>
            </p:extLst>
          </p:nvPr>
        </p:nvGraphicFramePr>
        <p:xfrm>
          <a:off x="416501" y="1034430"/>
          <a:ext cx="11320897" cy="41652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1524718" y="3017928"/>
            <a:ext cx="699654" cy="246221"/>
          </a:xfrm>
          <a:prstGeom prst="rect">
            <a:avLst/>
          </a:prstGeom>
          <a:noFill/>
        </p:spPr>
        <p:txBody>
          <a:bodyPr wrap="square" rtlCol="0">
            <a:spAutoFit/>
          </a:bodyPr>
          <a:lstStyle/>
          <a:p>
            <a:r>
              <a:rPr lang="en-US" sz="1000" b="1" dirty="0" smtClean="0">
                <a:latin typeface="Montserrat"/>
              </a:rPr>
              <a:t>Q1’22</a:t>
            </a:r>
            <a:endParaRPr lang="en-US" sz="1000" b="1" dirty="0">
              <a:latin typeface="Montserrat"/>
            </a:endParaRPr>
          </a:p>
        </p:txBody>
      </p:sp>
      <p:sp>
        <p:nvSpPr>
          <p:cNvPr id="11" name="TextBox 10"/>
          <p:cNvSpPr txBox="1"/>
          <p:nvPr/>
        </p:nvSpPr>
        <p:spPr>
          <a:xfrm>
            <a:off x="4200043" y="3008402"/>
            <a:ext cx="619607" cy="246221"/>
          </a:xfrm>
          <a:prstGeom prst="rect">
            <a:avLst/>
          </a:prstGeom>
          <a:noFill/>
        </p:spPr>
        <p:txBody>
          <a:bodyPr wrap="square" rtlCol="0">
            <a:spAutoFit/>
          </a:bodyPr>
          <a:lstStyle/>
          <a:p>
            <a:r>
              <a:rPr lang="en-US" sz="1000" b="1" dirty="0" smtClean="0">
                <a:latin typeface="Montserrat"/>
              </a:rPr>
              <a:t>Q2’22</a:t>
            </a:r>
            <a:endParaRPr lang="en-US" sz="1000" b="1" dirty="0">
              <a:latin typeface="Montserrat"/>
            </a:endParaRPr>
          </a:p>
        </p:txBody>
      </p:sp>
      <p:sp>
        <p:nvSpPr>
          <p:cNvPr id="12" name="TextBox 11"/>
          <p:cNvSpPr txBox="1"/>
          <p:nvPr/>
        </p:nvSpPr>
        <p:spPr>
          <a:xfrm>
            <a:off x="6838836" y="3013197"/>
            <a:ext cx="699654" cy="246221"/>
          </a:xfrm>
          <a:prstGeom prst="rect">
            <a:avLst/>
          </a:prstGeom>
          <a:noFill/>
        </p:spPr>
        <p:txBody>
          <a:bodyPr wrap="square" rtlCol="0">
            <a:spAutoFit/>
          </a:bodyPr>
          <a:lstStyle/>
          <a:p>
            <a:r>
              <a:rPr lang="en-US" sz="1000" b="1" dirty="0" smtClean="0">
                <a:latin typeface="Montserrat"/>
              </a:rPr>
              <a:t>Q3’22</a:t>
            </a:r>
            <a:endParaRPr lang="en-US" sz="1000" b="1" dirty="0">
              <a:latin typeface="Montserrat"/>
            </a:endParaRPr>
          </a:p>
        </p:txBody>
      </p:sp>
      <p:sp>
        <p:nvSpPr>
          <p:cNvPr id="13" name="TextBox 12"/>
          <p:cNvSpPr txBox="1"/>
          <p:nvPr/>
        </p:nvSpPr>
        <p:spPr>
          <a:xfrm>
            <a:off x="9230851" y="2998876"/>
            <a:ext cx="699654" cy="246221"/>
          </a:xfrm>
          <a:prstGeom prst="rect">
            <a:avLst/>
          </a:prstGeom>
          <a:noFill/>
        </p:spPr>
        <p:txBody>
          <a:bodyPr wrap="square" rtlCol="0">
            <a:spAutoFit/>
          </a:bodyPr>
          <a:lstStyle/>
          <a:p>
            <a:r>
              <a:rPr lang="en-US" sz="1000" b="1" dirty="0" smtClean="0">
                <a:latin typeface="Montserrat"/>
              </a:rPr>
              <a:t>Q4’22</a:t>
            </a:r>
            <a:endParaRPr lang="en-US" sz="1000" b="1" dirty="0">
              <a:latin typeface="Montserrat"/>
            </a:endParaRPr>
          </a:p>
        </p:txBody>
      </p:sp>
      <p:cxnSp>
        <p:nvCxnSpPr>
          <p:cNvPr id="15" name="Straight Arrow Connector 14"/>
          <p:cNvCxnSpPr/>
          <p:nvPr/>
        </p:nvCxnSpPr>
        <p:spPr>
          <a:xfrm>
            <a:off x="2047875" y="1933575"/>
            <a:ext cx="683102" cy="12382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028950" y="2495550"/>
            <a:ext cx="57150" cy="695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3862" y="4386773"/>
            <a:ext cx="2488054" cy="553998"/>
          </a:xfrm>
          <a:prstGeom prst="rect">
            <a:avLst/>
          </a:prstGeom>
          <a:noFill/>
        </p:spPr>
        <p:txBody>
          <a:bodyPr wrap="square" rtlCol="0">
            <a:spAutoFit/>
          </a:bodyPr>
          <a:lstStyle/>
          <a:p>
            <a:r>
              <a:rPr lang="en-IN" sz="1000" dirty="0">
                <a:latin typeface="Montserrat"/>
              </a:rPr>
              <a:t>4</a:t>
            </a:r>
            <a:r>
              <a:rPr lang="en-IN" sz="1000" dirty="0" smtClean="0">
                <a:latin typeface="Montserrat"/>
              </a:rPr>
              <a:t>. Work with all vendors to create an open sourced mapping between their and </a:t>
            </a:r>
            <a:r>
              <a:rPr lang="en-IN" sz="1000" dirty="0" err="1">
                <a:latin typeface="Montserrat"/>
              </a:rPr>
              <a:t>E</a:t>
            </a:r>
            <a:r>
              <a:rPr lang="en-IN" sz="1000" dirty="0" err="1" smtClean="0">
                <a:latin typeface="Montserrat"/>
              </a:rPr>
              <a:t>qOptionCommon</a:t>
            </a:r>
            <a:r>
              <a:rPr lang="en-IN" sz="1000" dirty="0" smtClean="0">
                <a:latin typeface="Montserrat"/>
              </a:rPr>
              <a:t> template.</a:t>
            </a:r>
            <a:endParaRPr lang="en-US" sz="1000" b="1" dirty="0">
              <a:latin typeface="Montserrat"/>
            </a:endParaRPr>
          </a:p>
        </p:txBody>
      </p:sp>
      <p:sp>
        <p:nvSpPr>
          <p:cNvPr id="28" name="TextBox 27"/>
          <p:cNvSpPr txBox="1"/>
          <p:nvPr/>
        </p:nvSpPr>
        <p:spPr>
          <a:xfrm>
            <a:off x="2634578" y="1965147"/>
            <a:ext cx="2349029" cy="553998"/>
          </a:xfrm>
          <a:prstGeom prst="rect">
            <a:avLst/>
          </a:prstGeom>
          <a:noFill/>
        </p:spPr>
        <p:txBody>
          <a:bodyPr wrap="square" rtlCol="0">
            <a:spAutoFit/>
          </a:bodyPr>
          <a:lstStyle/>
          <a:p>
            <a:r>
              <a:rPr lang="en-US" sz="1000" dirty="0" smtClean="0">
                <a:latin typeface="Montserrat"/>
              </a:rPr>
              <a:t>3. Engage active participation from banks and all vendors to create and approve the M2M mappings in legend.</a:t>
            </a:r>
            <a:endParaRPr lang="en-US" sz="1000" b="1" dirty="0">
              <a:latin typeface="Montserrat"/>
            </a:endParaRPr>
          </a:p>
        </p:txBody>
      </p:sp>
      <p:cxnSp>
        <p:nvCxnSpPr>
          <p:cNvPr id="29" name="Straight Arrow Connector 28"/>
          <p:cNvCxnSpPr/>
          <p:nvPr/>
        </p:nvCxnSpPr>
        <p:spPr>
          <a:xfrm flipV="1">
            <a:off x="3253776" y="3219450"/>
            <a:ext cx="13299" cy="11419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flipV="1">
            <a:off x="5039427" y="3171816"/>
            <a:ext cx="372549" cy="7650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71142" y="3852118"/>
            <a:ext cx="2439916" cy="553998"/>
          </a:xfrm>
          <a:prstGeom prst="rect">
            <a:avLst/>
          </a:prstGeom>
          <a:noFill/>
        </p:spPr>
        <p:txBody>
          <a:bodyPr wrap="square" rtlCol="0">
            <a:spAutoFit/>
          </a:bodyPr>
          <a:lstStyle/>
          <a:p>
            <a:r>
              <a:rPr lang="en-IN" sz="1000" dirty="0" smtClean="0">
                <a:latin typeface="Montserrat"/>
              </a:rPr>
              <a:t>1. Vendors &amp; Banks to complete the sample testing to on-board Legend workflow (Phase I)</a:t>
            </a:r>
            <a:endParaRPr lang="en-US" sz="1000" b="1" dirty="0">
              <a:latin typeface="Montserrat"/>
            </a:endParaRPr>
          </a:p>
        </p:txBody>
      </p:sp>
      <p:cxnSp>
        <p:nvCxnSpPr>
          <p:cNvPr id="40" name="Straight Arrow Connector 39"/>
          <p:cNvCxnSpPr/>
          <p:nvPr/>
        </p:nvCxnSpPr>
        <p:spPr>
          <a:xfrm flipV="1">
            <a:off x="2099881" y="3176473"/>
            <a:ext cx="265025" cy="7001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6" idx="3"/>
            <a:endCxn id="11" idx="1"/>
          </p:cNvCxnSpPr>
          <p:nvPr/>
        </p:nvCxnSpPr>
        <p:spPr>
          <a:xfrm flipV="1">
            <a:off x="2062447" y="3171816"/>
            <a:ext cx="1880421" cy="1"/>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4" name="Straight Connector 43"/>
          <p:cNvCxnSpPr/>
          <p:nvPr/>
        </p:nvCxnSpPr>
        <p:spPr>
          <a:xfrm>
            <a:off x="4823509" y="3171814"/>
            <a:ext cx="1730663" cy="0"/>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5" name="Straight Connector 44"/>
          <p:cNvCxnSpPr/>
          <p:nvPr/>
        </p:nvCxnSpPr>
        <p:spPr>
          <a:xfrm>
            <a:off x="7418524" y="3152764"/>
            <a:ext cx="1730663" cy="0"/>
          </a:xfrm>
          <a:prstGeom prst="line">
            <a:avLst/>
          </a:prstGeom>
          <a:ln w="9525"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46" name="TextBox 45"/>
          <p:cNvSpPr txBox="1"/>
          <p:nvPr/>
        </p:nvSpPr>
        <p:spPr>
          <a:xfrm>
            <a:off x="4401253" y="1248265"/>
            <a:ext cx="2428404" cy="707886"/>
          </a:xfrm>
          <a:prstGeom prst="rect">
            <a:avLst/>
          </a:prstGeom>
          <a:noFill/>
        </p:spPr>
        <p:txBody>
          <a:bodyPr wrap="square" rtlCol="0">
            <a:spAutoFit/>
          </a:bodyPr>
          <a:lstStyle/>
          <a:p>
            <a:r>
              <a:rPr lang="en-IN" sz="1000" dirty="0">
                <a:latin typeface="Montserrat"/>
              </a:rPr>
              <a:t>6</a:t>
            </a:r>
            <a:r>
              <a:rPr lang="en-IN" sz="1000" dirty="0" smtClean="0">
                <a:latin typeface="Montserrat"/>
              </a:rPr>
              <a:t>. GS to create reverse mappings for templates to allow conversion from one template to another. Test with all participants. </a:t>
            </a:r>
          </a:p>
        </p:txBody>
      </p:sp>
      <p:cxnSp>
        <p:nvCxnSpPr>
          <p:cNvPr id="47" name="Straight Arrow Connector 46"/>
          <p:cNvCxnSpPr/>
          <p:nvPr/>
        </p:nvCxnSpPr>
        <p:spPr>
          <a:xfrm>
            <a:off x="5191126" y="1924050"/>
            <a:ext cx="171449" cy="1238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Title 49"/>
          <p:cNvSpPr>
            <a:spLocks noGrp="1"/>
          </p:cNvSpPr>
          <p:nvPr>
            <p:ph type="ctrTitle"/>
          </p:nvPr>
        </p:nvSpPr>
        <p:spPr>
          <a:xfrm>
            <a:off x="368912" y="311375"/>
            <a:ext cx="10738969" cy="816007"/>
          </a:xfrm>
        </p:spPr>
        <p:txBody>
          <a:bodyPr>
            <a:normAutofit/>
          </a:bodyPr>
          <a:lstStyle/>
          <a:p>
            <a:pPr algn="l"/>
            <a:r>
              <a:rPr lang="en-US" sz="3600" b="1" dirty="0">
                <a:latin typeface="Montserrat"/>
              </a:rPr>
              <a:t>FINOS PCCT </a:t>
            </a:r>
            <a:r>
              <a:rPr lang="en-US" sz="3600" b="1" dirty="0" smtClean="0">
                <a:latin typeface="Montserrat"/>
              </a:rPr>
              <a:t>2022 Roadmap</a:t>
            </a:r>
            <a:endParaRPr lang="en-US" sz="3600" b="1" dirty="0">
              <a:latin typeface="Montserrat"/>
            </a:endParaRPr>
          </a:p>
        </p:txBody>
      </p:sp>
      <p:cxnSp>
        <p:nvCxnSpPr>
          <p:cNvPr id="62" name="Straight Arrow Connector 61"/>
          <p:cNvCxnSpPr/>
          <p:nvPr/>
        </p:nvCxnSpPr>
        <p:spPr>
          <a:xfrm flipH="1">
            <a:off x="7780725" y="1704975"/>
            <a:ext cx="372675" cy="14881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H="1">
            <a:off x="5796395" y="2421818"/>
            <a:ext cx="191490" cy="7486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5272362" y="1912757"/>
            <a:ext cx="2728638" cy="553998"/>
          </a:xfrm>
          <a:prstGeom prst="rect">
            <a:avLst/>
          </a:prstGeom>
          <a:noFill/>
        </p:spPr>
        <p:txBody>
          <a:bodyPr wrap="square" rtlCol="0">
            <a:spAutoFit/>
          </a:bodyPr>
          <a:lstStyle/>
          <a:p>
            <a:r>
              <a:rPr lang="en-IN" sz="1000" dirty="0" smtClean="0">
                <a:latin typeface="Montserrat"/>
              </a:rPr>
              <a:t>7. Finalise Model Governance/Data Privacy.</a:t>
            </a:r>
          </a:p>
          <a:p>
            <a:r>
              <a:rPr lang="en-IN" sz="1000" dirty="0" smtClean="0">
                <a:latin typeface="Montserrat"/>
              </a:rPr>
              <a:t>Initiate </a:t>
            </a:r>
            <a:r>
              <a:rPr lang="en-IN" sz="1000" dirty="0" smtClean="0">
                <a:latin typeface="Montserrat"/>
              </a:rPr>
              <a:t>Discussion on Common Identifier for common template (</a:t>
            </a:r>
            <a:r>
              <a:rPr lang="en-IN" sz="1000" dirty="0" err="1" smtClean="0">
                <a:latin typeface="Montserrat"/>
              </a:rPr>
              <a:t>Figi</a:t>
            </a:r>
            <a:r>
              <a:rPr lang="en-IN" sz="1000" dirty="0" smtClean="0">
                <a:latin typeface="Montserrat"/>
              </a:rPr>
              <a:t>/RIC/BBG)</a:t>
            </a:r>
            <a:endParaRPr lang="en-US" sz="1000" dirty="0">
              <a:latin typeface="Montserrat"/>
            </a:endParaRPr>
          </a:p>
        </p:txBody>
      </p:sp>
      <p:cxnSp>
        <p:nvCxnSpPr>
          <p:cNvPr id="34" name="Straight Arrow Connector 33"/>
          <p:cNvCxnSpPr/>
          <p:nvPr/>
        </p:nvCxnSpPr>
        <p:spPr>
          <a:xfrm flipH="1">
            <a:off x="8609401" y="2381250"/>
            <a:ext cx="191699" cy="8118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36" name="Group 35"/>
          <p:cNvGrpSpPr/>
          <p:nvPr/>
        </p:nvGrpSpPr>
        <p:grpSpPr>
          <a:xfrm>
            <a:off x="8158017" y="1884619"/>
            <a:ext cx="2700483" cy="517012"/>
            <a:chOff x="6771752" y="331144"/>
            <a:chExt cx="2467267" cy="517012"/>
          </a:xfrm>
        </p:grpSpPr>
        <p:sp>
          <p:nvSpPr>
            <p:cNvPr id="37" name="Rectangle 36"/>
            <p:cNvSpPr/>
            <p:nvPr/>
          </p:nvSpPr>
          <p:spPr>
            <a:xfrm>
              <a:off x="6771752" y="331144"/>
              <a:ext cx="2467267" cy="51701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9" name="TextBox 38"/>
            <p:cNvSpPr txBox="1"/>
            <p:nvPr/>
          </p:nvSpPr>
          <p:spPr>
            <a:xfrm>
              <a:off x="6771752" y="331144"/>
              <a:ext cx="2467267" cy="51701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dirty="0" smtClean="0">
                  <a:latin typeface="Calibri (Body)"/>
                </a:rPr>
                <a:t>10</a:t>
              </a:r>
              <a:r>
                <a:rPr lang="en-US" sz="1000" kern="1200" dirty="0" smtClean="0">
                  <a:latin typeface="Calibri (Body)"/>
                </a:rPr>
                <a:t>. </a:t>
              </a:r>
              <a:r>
                <a:rPr lang="en-US" sz="1000" kern="1200" dirty="0" smtClean="0">
                  <a:latin typeface="Calibri (Body)"/>
                </a:rPr>
                <a:t>Go-Live on Actual Vanilla </a:t>
              </a:r>
              <a:r>
                <a:rPr lang="en-US" sz="1000" kern="1200" dirty="0" err="1" smtClean="0">
                  <a:latin typeface="Calibri (Body)"/>
                </a:rPr>
                <a:t>Eq</a:t>
              </a:r>
              <a:r>
                <a:rPr lang="en-US" sz="1000" kern="1200" dirty="0" smtClean="0">
                  <a:latin typeface="Calibri (Body)"/>
                </a:rPr>
                <a:t> Option template submission by Q3 end for all banks.</a:t>
              </a:r>
            </a:p>
          </p:txBody>
        </p:sp>
      </p:grpSp>
      <p:grpSp>
        <p:nvGrpSpPr>
          <p:cNvPr id="41" name="Group 40"/>
          <p:cNvGrpSpPr/>
          <p:nvPr/>
        </p:nvGrpSpPr>
        <p:grpSpPr>
          <a:xfrm>
            <a:off x="7748442" y="4199194"/>
            <a:ext cx="2700483" cy="517012"/>
            <a:chOff x="6771752" y="331144"/>
            <a:chExt cx="2467267" cy="517012"/>
          </a:xfrm>
        </p:grpSpPr>
        <p:sp>
          <p:nvSpPr>
            <p:cNvPr id="42" name="Rectangle 41"/>
            <p:cNvSpPr/>
            <p:nvPr/>
          </p:nvSpPr>
          <p:spPr>
            <a:xfrm>
              <a:off x="6771752" y="331144"/>
              <a:ext cx="2467267" cy="51701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48" name="TextBox 47"/>
            <p:cNvSpPr txBox="1"/>
            <p:nvPr/>
          </p:nvSpPr>
          <p:spPr>
            <a:xfrm>
              <a:off x="6771752" y="331144"/>
              <a:ext cx="2467267" cy="517012"/>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1120" tIns="71120" rIns="71120" bIns="71120" numCol="1" spcCol="1270" anchor="b" anchorCtr="0">
              <a:noAutofit/>
            </a:bodyPr>
            <a:lstStyle/>
            <a:p>
              <a:pPr lvl="0" algn="ctr" defTabSz="444500">
                <a:lnSpc>
                  <a:spcPct val="90000"/>
                </a:lnSpc>
                <a:spcBef>
                  <a:spcPct val="0"/>
                </a:spcBef>
                <a:spcAft>
                  <a:spcPct val="35000"/>
                </a:spcAft>
              </a:pPr>
              <a:r>
                <a:rPr lang="en-US" sz="1000" dirty="0">
                  <a:latin typeface="Calibri (Body)"/>
                </a:rPr>
                <a:t>9</a:t>
              </a:r>
              <a:r>
                <a:rPr lang="en-US" sz="1000" kern="1200" dirty="0" smtClean="0">
                  <a:latin typeface="Calibri (Body)"/>
                </a:rPr>
                <a:t>. </a:t>
              </a:r>
              <a:r>
                <a:rPr lang="en-US" sz="1000" kern="1200" dirty="0" smtClean="0">
                  <a:latin typeface="Calibri (Body)"/>
                </a:rPr>
                <a:t>Finalize the common </a:t>
              </a:r>
              <a:r>
                <a:rPr lang="en-US" sz="1000" dirty="0" smtClean="0">
                  <a:latin typeface="Calibri (Body)"/>
                </a:rPr>
                <a:t>identifier and the attributes for the common template submission</a:t>
              </a:r>
              <a:endParaRPr lang="en-US" sz="1000" kern="1200" dirty="0" smtClean="0">
                <a:latin typeface="Calibri (Body)"/>
              </a:endParaRPr>
            </a:p>
          </p:txBody>
        </p:sp>
      </p:grpSp>
      <p:cxnSp>
        <p:nvCxnSpPr>
          <p:cNvPr id="49" name="Straight Arrow Connector 48"/>
          <p:cNvCxnSpPr/>
          <p:nvPr/>
        </p:nvCxnSpPr>
        <p:spPr>
          <a:xfrm flipH="1" flipV="1">
            <a:off x="8201728" y="3152767"/>
            <a:ext cx="237422" cy="10096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3348612"/>
      </p:ext>
    </p:extLst>
  </p:cSld>
  <p:clrMapOvr>
    <a:masterClrMapping/>
  </p:clrMapOvr>
</p:sld>
</file>

<file path=ppt/theme/theme1.xml><?xml version="1.0" encoding="utf-8"?>
<a:theme xmlns:a="http://schemas.openxmlformats.org/drawingml/2006/main" name="FINO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FINO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3908</TotalTime>
  <Words>1542</Words>
  <Application>Microsoft Office PowerPoint</Application>
  <PresentationFormat>Widescreen</PresentationFormat>
  <Paragraphs>98</Paragraphs>
  <Slides>8</Slides>
  <Notes>8</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8</vt:i4>
      </vt:variant>
    </vt:vector>
  </HeadingPairs>
  <TitlesOfParts>
    <vt:vector size="19" baseType="lpstr">
      <vt:lpstr>Arial</vt:lpstr>
      <vt:lpstr>ArialMT</vt:lpstr>
      <vt:lpstr>Calibri</vt:lpstr>
      <vt:lpstr>Calibri (Body)</vt:lpstr>
      <vt:lpstr>Mongolian Baiti</vt:lpstr>
      <vt:lpstr>Montserrat</vt:lpstr>
      <vt:lpstr>Montserrat Light</vt:lpstr>
      <vt:lpstr>Montserrat Medium</vt:lpstr>
      <vt:lpstr>Montserrat-Regular</vt:lpstr>
      <vt:lpstr>FINOS</vt:lpstr>
      <vt:lpstr>1_FINOS</vt:lpstr>
      <vt:lpstr>Product Control Common Template Working Group</vt:lpstr>
      <vt:lpstr>Antitrust Policy Notice</vt:lpstr>
      <vt:lpstr>Meeting Notice</vt:lpstr>
      <vt:lpstr>Product Control Common Template Workflow</vt:lpstr>
      <vt:lpstr>Data Transformation Workflow</vt:lpstr>
      <vt:lpstr>Workflow Questionnaire </vt:lpstr>
      <vt:lpstr>Workflow Questionnaire </vt:lpstr>
      <vt:lpstr>FINOS PCCT 2022 Roadmap</vt:lpstr>
    </vt:vector>
  </TitlesOfParts>
  <Company>Goldman Sachs &amp; Co.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Abhishek.Agarwalla@ln.email.gs.com</dc:creator>
  <cp:lastModifiedBy>Agarwalla, Abhishek [Controllers]</cp:lastModifiedBy>
  <cp:revision>429</cp:revision>
  <dcterms:created xsi:type="dcterms:W3CDTF">2021-02-18T12:57:44Z</dcterms:created>
  <dcterms:modified xsi:type="dcterms:W3CDTF">2022-01-18T06:55:19Z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106784de-0236-41df-8f2f-a86ac0b458ef</vt:lpwstr>
  </property>
  <property fmtid="{D5CDD505-2E9C-101B-9397-08002B2CF9AE}" pid="3" name="Classification">
    <vt:lpwstr>EB</vt:lpwstr>
  </property>
</Properties>
</file>